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binary" PartName="/ppt/metadata"/>
  <Default ContentType="image/jpeg" Extension="jpeg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86" r:id="rId2"/>
    <p:sldId id="462" r:id="rId3"/>
    <p:sldId id="480" r:id="rId4"/>
    <p:sldId id="479" r:id="rId5"/>
    <p:sldId id="478" r:id="rId6"/>
    <p:sldId id="477" r:id="rId7"/>
    <p:sldId id="483" r:id="rId8"/>
    <p:sldId id="482" r:id="rId9"/>
    <p:sldId id="481" r:id="rId10"/>
    <p:sldId id="484" r:id="rId11"/>
    <p:sldId id="470" r:id="rId12"/>
    <p:sldId id="490" r:id="rId13"/>
    <p:sldId id="489" r:id="rId14"/>
    <p:sldId id="488" r:id="rId15"/>
    <p:sldId id="487" r:id="rId16"/>
    <p:sldId id="494" r:id="rId17"/>
    <p:sldId id="497" r:id="rId18"/>
    <p:sldId id="498" r:id="rId19"/>
    <p:sldId id="499" r:id="rId20"/>
    <p:sldId id="500" r:id="rId21"/>
    <p:sldId id="496" r:id="rId22"/>
    <p:sldId id="503" r:id="rId23"/>
    <p:sldId id="502" r:id="rId24"/>
    <p:sldId id="508" r:id="rId25"/>
    <p:sldId id="510" r:id="rId26"/>
    <p:sldId id="509" r:id="rId27"/>
    <p:sldId id="501" r:id="rId28"/>
    <p:sldId id="507" r:id="rId29"/>
    <p:sldId id="506" r:id="rId30"/>
    <p:sldId id="505" r:id="rId31"/>
    <p:sldId id="504" r:id="rId32"/>
    <p:sldId id="458" r:id="rId33"/>
    <p:sldId id="492" r:id="rId34"/>
    <p:sldId id="493" r:id="rId35"/>
    <p:sldId id="452" r:id="rId36"/>
    <p:sldId id="256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EB Garamond ExtraBold" panose="00000900000000000000" pitchFamily="2" charset="0"/>
      <p:bold r:id="rId44"/>
      <p:boldItalic r:id="rId45"/>
    </p:embeddedFont>
    <p:embeddedFont>
      <p:font typeface="Impact" panose="020B0806030902050204" pitchFamily="3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h7pCqK3lF+NEf6SDJsRu//d7zS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>
    <p:extLst>
      <p:ext uri="{19B8F6BF-5375-455C-9EA6-DF929625EA0E}">
        <p15:presenceInfo xmlns:p15="http://schemas.microsoft.com/office/powerpoint/2012/main" userId="70a64e05ab3af41a" providerId="Windows Live"/>
      </p:ext>
    </p:extLst>
  </p:cmAuthor>
  <p:cmAuthor id="2" name="ANTWI" initials="A" lastIdx="3" clrIdx="1">
    <p:extLst>
      <p:ext uri="{19B8F6BF-5375-455C-9EA6-DF929625EA0E}">
        <p15:presenceInfo xmlns:p15="http://schemas.microsoft.com/office/powerpoint/2012/main" userId="a40aa1f2dee2bd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FFFF00"/>
    <a:srgbClr val="6AA84F"/>
    <a:srgbClr val="EE0000"/>
    <a:srgbClr val="266390"/>
    <a:srgbClr val="FFC53C"/>
    <a:srgbClr val="6E6E6E"/>
    <a:srgbClr val="E4BA39"/>
    <a:srgbClr val="04960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B66118-4DEC-42A6-89FC-CDB9E6AF3329}">
  <a:tblStyle styleId="{F0B66118-4DEC-42A6-89FC-CDB9E6AF33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FB620D-0095-42E4-BB0E-581B2636D6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 varScale="1">
        <p:scale>
          <a:sx n="71" d="100"/>
          <a:sy n="71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 ?><Relationships xmlns="http://schemas.openxmlformats.org/package/2006/relationships"><Relationship Id="rId2" Target="../media/image11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 ?><Relationships xmlns="http://schemas.openxmlformats.org/package/2006/relationships"><Relationship Id="rId3" Target="../slideLayouts/slideLayout1.xml" Type="http://schemas.openxmlformats.org/officeDocument/2006/relationships/slideLayout"/><Relationship Id="rId2" Target="../media/media1.mp4" Type="http://schemas.openxmlformats.org/officeDocument/2006/relationships/video"/><Relationship Id="rId1" Target="../media/media1.mp4" Type="http://schemas.microsoft.com/office/2007/relationships/media"/><Relationship Id="rId4" Target="../media/image17.jpeg" Type="http://schemas.openxmlformats.org/officeDocument/2006/relationships/image"/></Relationships>
</file>

<file path=ppt/slides/_rels/slide17.xml.rels><?xml version="1.0" encoding="UTF-8" standalone="yes" ?><Relationships xmlns="http://schemas.openxmlformats.org/package/2006/relationships"><Relationship Id="rId3" Target="../media/image19.jpeg" Type="http://schemas.openxmlformats.org/officeDocument/2006/relationships/image"/><Relationship Id="rId2" Target="../media/image18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 ?><Relationships xmlns="http://schemas.openxmlformats.org/package/2006/relationships"><Relationship Id="rId3" Target="../media/image21.jpeg" Type="http://schemas.openxmlformats.org/officeDocument/2006/relationships/image"/><Relationship Id="rId2" Target="../media/image20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9.xml.rels><?xml version="1.0" encoding="UTF-8" standalone="yes" ?><Relationships xmlns="http://schemas.openxmlformats.org/package/2006/relationships"><Relationship Id="rId2" Target="../media/image22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 ?><Relationships xmlns="http://schemas.openxmlformats.org/package/2006/relationships"><Relationship Id="rId2" Target="../media/image3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0.xml.rels><?xml version="1.0" encoding="UTF-8" standalone="yes" ?><Relationships xmlns="http://schemas.openxmlformats.org/package/2006/relationships"><Relationship Id="rId2" Target="../media/image22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1.xml.rels><?xml version="1.0" encoding="UTF-8" standalone="yes" ?><Relationships xmlns="http://schemas.openxmlformats.org/package/2006/relationships"><Relationship Id="rId2" Target="../media/image23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 ?><Relationships xmlns="http://schemas.openxmlformats.org/package/2006/relationships"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 ?><Relationships xmlns="http://schemas.openxmlformats.org/package/2006/relationships"><Relationship Id="rId8" Target="../media/image42.png" Type="http://schemas.openxmlformats.org/officeDocument/2006/relationships/image"/><Relationship Id="rId13" Target="../media/image45.png" Type="http://schemas.openxmlformats.org/officeDocument/2006/relationships/image"/><Relationship Id="rId3" Target="../media/image34.jpg" Type="http://schemas.openxmlformats.org/officeDocument/2006/relationships/image"/><Relationship Id="rId7" Target="../media/image41.png" Type="http://schemas.openxmlformats.org/officeDocument/2006/relationships/image"/><Relationship Id="rId12" Target="../media/image44.png" Type="http://schemas.openxmlformats.org/officeDocument/2006/relationships/image"/><Relationship Id="rId17" Target="../media/image47.png" Type="http://schemas.openxmlformats.org/officeDocument/2006/relationships/image"/><Relationship Id="rId2" Target="../notesSlides/notesSlide1.xml" Type="http://schemas.openxmlformats.org/officeDocument/2006/relationships/notesSlide"/><Relationship Id="rId16" Target="../media/hdphoto1.wdp" Type="http://schemas.microsoft.com/office/2007/relationships/hdphoto"/><Relationship Id="rId1" Target="../slideLayouts/slideLayout1.xml" Type="http://schemas.openxmlformats.org/officeDocument/2006/relationships/slideLayout"/><Relationship Id="rId6" Target="../media/image40.png" Type="http://schemas.openxmlformats.org/officeDocument/2006/relationships/image"/><Relationship Id="rId11" Target="../media/image2.png" Type="http://schemas.openxmlformats.org/officeDocument/2006/relationships/image"/><Relationship Id="rId5" Target="../media/image39.jpeg" Type="http://schemas.openxmlformats.org/officeDocument/2006/relationships/image"/><Relationship Id="rId15" Target="../media/image46.png" Type="http://schemas.openxmlformats.org/officeDocument/2006/relationships/image"/><Relationship Id="rId10" Target="../media/image43.jpeg" Type="http://schemas.openxmlformats.org/officeDocument/2006/relationships/image"/><Relationship Id="rId4" Target="../media/image38.png" Type="http://schemas.openxmlformats.org/officeDocument/2006/relationships/image"/><Relationship Id="rId9" Target="../media/image1.png" Type="http://schemas.openxmlformats.org/officeDocument/2006/relationships/image"/><Relationship Id="rId14" Target="../media/image37.png" Type="http://schemas.openxmlformats.org/officeDocument/2006/relationships/image"/></Relationships>
</file>

<file path=ppt/slides/_rels/slide4.xml.rels><?xml version="1.0" encoding="UTF-8" standalone="yes" ?><Relationships xmlns="http://schemas.openxmlformats.org/package/2006/relationships"><Relationship Id="rId2" Target="../media/image5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 ?><Relationships xmlns="http://schemas.openxmlformats.org/package/2006/relationships"><Relationship Id="rId2" Target="../media/image6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 ?><Relationships xmlns="http://schemas.openxmlformats.org/package/2006/relationships"><Relationship Id="rId2" Target="../media/image7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 ?><Relationships xmlns="http://schemas.openxmlformats.org/package/2006/relationships"><Relationship Id="rId2" Target="../media/image8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 ?><Relationships xmlns="http://schemas.openxmlformats.org/package/2006/relationships"><Relationship Id="rId2" Target="../media/image9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 ?><Relationships xmlns="http://schemas.openxmlformats.org/package/2006/relationships"><Relationship Id="rId2" Target="../media/image10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>
            <a:extLst>
              <a:ext uri="{FF2B5EF4-FFF2-40B4-BE49-F238E27FC236}">
                <a16:creationId xmlns:a16="http://schemas.microsoft.com/office/drawing/2014/main" id="{D77A95C0-AE1E-4DE6-ACF5-BA06CC5084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2559" y="50717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>
            <a:extLst>
              <a:ext uri="{FF2B5EF4-FFF2-40B4-BE49-F238E27FC236}">
                <a16:creationId xmlns:a16="http://schemas.microsoft.com/office/drawing/2014/main" id="{ED6BA9CD-2E72-4FCD-83F8-1061CEA76B6C}"/>
              </a:ext>
            </a:extLst>
          </p:cNvPr>
          <p:cNvSpPr txBox="1"/>
          <p:nvPr/>
        </p:nvSpPr>
        <p:spPr>
          <a:xfrm>
            <a:off x="1143001" y="2485721"/>
            <a:ext cx="10588336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grpSp>
        <p:nvGrpSpPr>
          <p:cNvPr id="4" name="Google Shape;101;p1">
            <a:extLst>
              <a:ext uri="{FF2B5EF4-FFF2-40B4-BE49-F238E27FC236}">
                <a16:creationId xmlns:a16="http://schemas.microsoft.com/office/drawing/2014/main" id="{17FF14A1-AAF7-4CBB-95C7-F027C1716F8E}"/>
              </a:ext>
            </a:extLst>
          </p:cNvPr>
          <p:cNvGrpSpPr/>
          <p:nvPr/>
        </p:nvGrpSpPr>
        <p:grpSpPr>
          <a:xfrm>
            <a:off x="2653509" y="405419"/>
            <a:ext cx="8328155" cy="1725604"/>
            <a:chOff x="6416425" y="-117745"/>
            <a:chExt cx="5738400" cy="86927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Google Shape;102;p1">
              <a:extLst>
                <a:ext uri="{FF2B5EF4-FFF2-40B4-BE49-F238E27FC236}">
                  <a16:creationId xmlns:a16="http://schemas.microsoft.com/office/drawing/2014/main" id="{17485CA8-61F1-464D-9779-9BFBF514A1EB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>
              <a:extLst>
                <a:ext uri="{FF2B5EF4-FFF2-40B4-BE49-F238E27FC236}">
                  <a16:creationId xmlns:a16="http://schemas.microsoft.com/office/drawing/2014/main" id="{E0C4F981-287D-4F57-A8F9-87D250121C6A}"/>
                </a:ext>
              </a:extLst>
            </p:cNvPr>
            <p:cNvSpPr txBox="1"/>
            <p:nvPr/>
          </p:nvSpPr>
          <p:spPr>
            <a:xfrm>
              <a:off x="7460369" y="43526"/>
              <a:ext cx="4549365" cy="70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20-10-2022 @ 1</a:t>
              </a:r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>
              <a:extLst>
                <a:ext uri="{FF2B5EF4-FFF2-40B4-BE49-F238E27FC236}">
                  <a16:creationId xmlns:a16="http://schemas.microsoft.com/office/drawing/2014/main" id="{07D4CD14-F259-4566-8378-D8D6605CE6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16425" y="-117745"/>
              <a:ext cx="1043944" cy="86926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139643448"/>
      </p:ext>
    </p:extLst>
  </p:cSld>
  <p:clrMapOvr>
    <a:masterClrMapping/>
  </p:clrMapOvr>
  <p:transition spd="slow">
    <p:wipe/>
  </p:transition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PRESURE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1200 UTC(FRIDAY)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223A5-7191-1D25-B59F-673B5873C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" l="68" r="41" t="8"/>
          <a:stretch/>
        </p:blipFill>
        <p:spPr>
          <a:xfrm>
            <a:off x="0" y="1064138"/>
            <a:ext cx="12192000" cy="57938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86D0E1B-3B96-F1DF-336E-E868C80F6A60}"/>
              </a:ext>
            </a:extLst>
          </p:cNvPr>
          <p:cNvSpPr/>
          <p:nvPr/>
        </p:nvSpPr>
        <p:spPr>
          <a:xfrm>
            <a:off x="4630057" y="5648718"/>
            <a:ext cx="1465943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1FA25-0A55-BF72-3B9E-AD2ABC26DA18}"/>
              </a:ext>
            </a:extLst>
          </p:cNvPr>
          <p:cNvSpPr txBox="1"/>
          <p:nvPr/>
        </p:nvSpPr>
        <p:spPr>
          <a:xfrm>
            <a:off x="4782457" y="5793862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1033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04B0FB-F216-33FF-613C-8C349E372FB0}"/>
              </a:ext>
            </a:extLst>
          </p:cNvPr>
          <p:cNvSpPr/>
          <p:nvPr/>
        </p:nvSpPr>
        <p:spPr>
          <a:xfrm>
            <a:off x="3396341" y="2278743"/>
            <a:ext cx="1204687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ADC0B-A7DE-9BB3-CDA9-7A2CB02D0370}"/>
              </a:ext>
            </a:extLst>
          </p:cNvPr>
          <p:cNvSpPr txBox="1"/>
          <p:nvPr/>
        </p:nvSpPr>
        <p:spPr>
          <a:xfrm>
            <a:off x="3468915" y="2387861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1028</a:t>
            </a:r>
          </a:p>
        </p:txBody>
      </p:sp>
    </p:spTree>
    <p:extLst>
      <p:ext uri="{BB962C8B-B14F-4D97-AF65-F5344CB8AC3E}">
        <p14:creationId xmlns:p14="http://schemas.microsoft.com/office/powerpoint/2010/main" val="4145202837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0" y="589615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1200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A8C1E-98F0-F1F4-62C7-28827325C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" l="15" r="9" t="94"/>
          <a:stretch/>
        </p:blipFill>
        <p:spPr>
          <a:xfrm>
            <a:off x="0" y="1077685"/>
            <a:ext cx="12180887" cy="57803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6C25E4-8731-C046-BBFB-7B46584053D9}"/>
              </a:ext>
            </a:extLst>
          </p:cNvPr>
          <p:cNvSpPr/>
          <p:nvPr/>
        </p:nvSpPr>
        <p:spPr>
          <a:xfrm>
            <a:off x="6086475" y="4371975"/>
            <a:ext cx="1638300" cy="381000"/>
          </a:xfrm>
          <a:custGeom>
            <a:avLst/>
            <a:gdLst>
              <a:gd fmla="*/ 0 w 1638300" name="connsiteX0"/>
              <a:gd fmla="*/ 0 h 381000" name="connsiteY0"/>
              <a:gd fmla="*/ 47625 w 1638300" name="connsiteX1"/>
              <a:gd fmla="*/ 28575 h 381000" name="connsiteY1"/>
              <a:gd fmla="*/ 66675 w 1638300" name="connsiteX2"/>
              <a:gd fmla="*/ 66675 h 381000" name="connsiteY2"/>
              <a:gd fmla="*/ 85725 w 1638300" name="connsiteX3"/>
              <a:gd fmla="*/ 95250 h 381000" name="connsiteY3"/>
              <a:gd fmla="*/ 495300 w 1638300" name="connsiteX4"/>
              <a:gd fmla="*/ 95250 h 381000" name="connsiteY4"/>
              <a:gd fmla="*/ 533400 w 1638300" name="connsiteX5"/>
              <a:gd fmla="*/ 104775 h 381000" name="connsiteY5"/>
              <a:gd fmla="*/ 552450 w 1638300" name="connsiteX6"/>
              <a:gd fmla="*/ 247650 h 381000" name="connsiteY6"/>
              <a:gd fmla="*/ 561975 w 1638300" name="connsiteX7"/>
              <a:gd fmla="*/ 381000 h 381000" name="connsiteY7"/>
              <a:gd fmla="*/ 590550 w 1638300" name="connsiteX8"/>
              <a:gd fmla="*/ 361950 h 381000" name="connsiteY8"/>
              <a:gd fmla="*/ 609600 w 1638300" name="connsiteX9"/>
              <a:gd fmla="*/ 276225 h 381000" name="connsiteY9"/>
              <a:gd fmla="*/ 647700 w 1638300" name="connsiteX10"/>
              <a:gd fmla="*/ 238125 h 381000" name="connsiteY10"/>
              <a:gd fmla="*/ 733425 w 1638300" name="connsiteX11"/>
              <a:gd fmla="*/ 219075 h 381000" name="connsiteY11"/>
              <a:gd fmla="*/ 809625 w 1638300" name="connsiteX12"/>
              <a:gd fmla="*/ 190500 h 381000" name="connsiteY12"/>
              <a:gd fmla="*/ 838200 w 1638300" name="connsiteX13"/>
              <a:gd fmla="*/ 266700 h 381000" name="connsiteY13"/>
              <a:gd fmla="*/ 990600 w 1638300" name="connsiteX14"/>
              <a:gd fmla="*/ 257175 h 381000" name="connsiteY14"/>
              <a:gd fmla="*/ 1000125 w 1638300" name="connsiteX15"/>
              <a:gd fmla="*/ 228600 h 381000" name="connsiteY15"/>
              <a:gd fmla="*/ 1038225 w 1638300" name="connsiteX16"/>
              <a:gd fmla="*/ 171450 h 381000" name="connsiteY16"/>
              <a:gd fmla="*/ 1114425 w 1638300" name="connsiteX17"/>
              <a:gd fmla="*/ 152400 h 381000" name="connsiteY17"/>
              <a:gd fmla="*/ 1209675 w 1638300" name="connsiteX18"/>
              <a:gd fmla="*/ 161925 h 381000" name="connsiteY18"/>
              <a:gd fmla="*/ 1200150 w 1638300" name="connsiteX19"/>
              <a:gd fmla="*/ 190500 h 381000" name="connsiteY19"/>
              <a:gd fmla="*/ 1304925 w 1638300" name="connsiteX20"/>
              <a:gd fmla="*/ 228600 h 381000" name="connsiteY20"/>
              <a:gd fmla="*/ 1343025 w 1638300" name="connsiteX21"/>
              <a:gd fmla="*/ 238125 h 381000" name="connsiteY21"/>
              <a:gd fmla="*/ 1390650 w 1638300" name="connsiteX22"/>
              <a:gd fmla="*/ 247650 h 381000" name="connsiteY22"/>
              <a:gd fmla="*/ 1419225 w 1638300" name="connsiteX23"/>
              <a:gd fmla="*/ 257175 h 381000" name="connsiteY23"/>
              <a:gd fmla="*/ 1495425 w 1638300" name="connsiteX24"/>
              <a:gd fmla="*/ 266700 h 381000" name="connsiteY24"/>
              <a:gd fmla="*/ 1552575 w 1638300" name="connsiteX25"/>
              <a:gd fmla="*/ 276225 h 381000" name="connsiteY25"/>
              <a:gd fmla="*/ 1638300 w 1638300" name="connsiteX26"/>
              <a:gd fmla="*/ 295275 h 381000" name="connsiteY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b="b" l="l" r="r" t="t"/>
            <a:pathLst>
              <a:path h="381000" w="1638300">
                <a:moveTo>
                  <a:pt x="0" y="0"/>
                </a:moveTo>
                <a:cubicBezTo>
                  <a:pt x="15875" y="9525"/>
                  <a:pt x="34534" y="15484"/>
                  <a:pt x="47625" y="28575"/>
                </a:cubicBezTo>
                <a:cubicBezTo>
                  <a:pt x="57665" y="38615"/>
                  <a:pt x="59630" y="54347"/>
                  <a:pt x="66675" y="66675"/>
                </a:cubicBezTo>
                <a:cubicBezTo>
                  <a:pt x="72355" y="76614"/>
                  <a:pt x="79375" y="85725"/>
                  <a:pt x="85725" y="95250"/>
                </a:cubicBezTo>
                <a:cubicBezTo>
                  <a:pt x="269201" y="89854"/>
                  <a:pt x="347260" y="72475"/>
                  <a:pt x="495300" y="95250"/>
                </a:cubicBezTo>
                <a:cubicBezTo>
                  <a:pt x="508239" y="97241"/>
                  <a:pt x="520700" y="101600"/>
                  <a:pt x="533400" y="104775"/>
                </a:cubicBezTo>
                <a:cubicBezTo>
                  <a:pt x="554743" y="168804"/>
                  <a:pt x="543127" y="126452"/>
                  <a:pt x="552450" y="247650"/>
                </a:cubicBezTo>
                <a:cubicBezTo>
                  <a:pt x="555868" y="292082"/>
                  <a:pt x="558800" y="336550"/>
                  <a:pt x="561975" y="381000"/>
                </a:cubicBezTo>
                <a:cubicBezTo>
                  <a:pt x="571500" y="374650"/>
                  <a:pt x="583399" y="370889"/>
                  <a:pt x="590550" y="361950"/>
                </a:cubicBezTo>
                <a:cubicBezTo>
                  <a:pt x="600693" y="349271"/>
                  <a:pt x="608983" y="277460"/>
                  <a:pt x="609600" y="276225"/>
                </a:cubicBezTo>
                <a:cubicBezTo>
                  <a:pt x="617632" y="260161"/>
                  <a:pt x="633085" y="248564"/>
                  <a:pt x="647700" y="238125"/>
                </a:cubicBezTo>
                <a:cubicBezTo>
                  <a:pt x="661973" y="227930"/>
                  <a:pt x="729124" y="219792"/>
                  <a:pt x="733425" y="219075"/>
                </a:cubicBezTo>
                <a:cubicBezTo>
                  <a:pt x="741034" y="215271"/>
                  <a:pt x="796656" y="184016"/>
                  <a:pt x="809625" y="190500"/>
                </a:cubicBezTo>
                <a:cubicBezTo>
                  <a:pt x="823856" y="197616"/>
                  <a:pt x="835072" y="254186"/>
                  <a:pt x="838200" y="266700"/>
                </a:cubicBezTo>
                <a:cubicBezTo>
                  <a:pt x="889000" y="263525"/>
                  <a:pt x="941054" y="268833"/>
                  <a:pt x="990600" y="257175"/>
                </a:cubicBezTo>
                <a:cubicBezTo>
                  <a:pt x="1000373" y="254875"/>
                  <a:pt x="995249" y="237377"/>
                  <a:pt x="1000125" y="228600"/>
                </a:cubicBezTo>
                <a:cubicBezTo>
                  <a:pt x="1011244" y="208586"/>
                  <a:pt x="1016013" y="177003"/>
                  <a:pt x="1038225" y="171450"/>
                </a:cubicBezTo>
                <a:lnTo>
                  <a:pt x="1114425" y="152400"/>
                </a:lnTo>
                <a:cubicBezTo>
                  <a:pt x="1146175" y="155575"/>
                  <a:pt x="1180517" y="148966"/>
                  <a:pt x="1209675" y="161925"/>
                </a:cubicBezTo>
                <a:cubicBezTo>
                  <a:pt x="1218850" y="166003"/>
                  <a:pt x="1198499" y="180596"/>
                  <a:pt x="1200150" y="190500"/>
                </a:cubicBezTo>
                <a:cubicBezTo>
                  <a:pt x="1208404" y="240026"/>
                  <a:pt x="1274990" y="225274"/>
                  <a:pt x="1304925" y="228600"/>
                </a:cubicBezTo>
                <a:cubicBezTo>
                  <a:pt x="1317625" y="231775"/>
                  <a:pt x="1330246" y="235285"/>
                  <a:pt x="1343025" y="238125"/>
                </a:cubicBezTo>
                <a:cubicBezTo>
                  <a:pt x="1358829" y="241637"/>
                  <a:pt x="1374944" y="243723"/>
                  <a:pt x="1390650" y="247650"/>
                </a:cubicBezTo>
                <a:cubicBezTo>
                  <a:pt x="1400390" y="250085"/>
                  <a:pt x="1409347" y="255379"/>
                  <a:pt x="1419225" y="257175"/>
                </a:cubicBezTo>
                <a:cubicBezTo>
                  <a:pt x="1444410" y="261754"/>
                  <a:pt x="1470085" y="263080"/>
                  <a:pt x="1495425" y="266700"/>
                </a:cubicBezTo>
                <a:cubicBezTo>
                  <a:pt x="1514544" y="269431"/>
                  <a:pt x="1533525" y="273050"/>
                  <a:pt x="1552575" y="276225"/>
                </a:cubicBezTo>
                <a:cubicBezTo>
                  <a:pt x="1597001" y="305842"/>
                  <a:pt x="1569702" y="295275"/>
                  <a:pt x="1638300" y="29527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857697-6BDB-2DB1-98E2-D3EC7558EC3E}"/>
              </a:ext>
            </a:extLst>
          </p:cNvPr>
          <p:cNvSpPr/>
          <p:nvPr/>
        </p:nvSpPr>
        <p:spPr>
          <a:xfrm>
            <a:off x="3848100" y="3790426"/>
            <a:ext cx="2257425" cy="621549"/>
          </a:xfrm>
          <a:custGeom>
            <a:avLst/>
            <a:gdLst>
              <a:gd fmla="*/ 2257425 w 2257425" name="connsiteX0"/>
              <a:gd fmla="*/ 591074 h 621549" name="connsiteY0"/>
              <a:gd fmla="*/ 2219325 w 2257425" name="connsiteX1"/>
              <a:gd fmla="*/ 543449 h 621549" name="connsiteY1"/>
              <a:gd fmla="*/ 2076450 w 2257425" name="connsiteX2"/>
              <a:gd fmla="*/ 533924 h 621549" name="connsiteY2"/>
              <a:gd fmla="*/ 2047875 w 2257425" name="connsiteX3"/>
              <a:gd fmla="*/ 543449 h 621549" name="connsiteY3"/>
              <a:gd fmla="*/ 2019300 w 2257425" name="connsiteX4"/>
              <a:gd fmla="*/ 562499 h 621549" name="connsiteY4"/>
              <a:gd fmla="*/ 1971675 w 2257425" name="connsiteX5"/>
              <a:gd fmla="*/ 572024 h 621549" name="connsiteY5"/>
              <a:gd fmla="*/ 1895475 w 2257425" name="connsiteX6"/>
              <a:gd fmla="*/ 591074 h 621549" name="connsiteY6"/>
              <a:gd fmla="*/ 1866900 w 2257425" name="connsiteX7"/>
              <a:gd fmla="*/ 600599 h 621549" name="connsiteY7"/>
              <a:gd fmla="*/ 1781175 w 2257425" name="connsiteX8"/>
              <a:gd fmla="*/ 610124 h 621549" name="connsiteY8"/>
              <a:gd fmla="*/ 1743075 w 2257425" name="connsiteX9"/>
              <a:gd fmla="*/ 619649 h 621549" name="connsiteY9"/>
              <a:gd fmla="*/ 1752600 w 2257425" name="connsiteX10"/>
              <a:gd fmla="*/ 552974 h 621549" name="connsiteY10"/>
              <a:gd fmla="*/ 1743075 w 2257425" name="connsiteX11"/>
              <a:gd fmla="*/ 524399 h 621549" name="connsiteY11"/>
              <a:gd fmla="*/ 1628775 w 2257425" name="connsiteX12"/>
              <a:gd fmla="*/ 543449 h 621549" name="connsiteY12"/>
              <a:gd fmla="*/ 1438275 w 2257425" name="connsiteX13"/>
              <a:gd fmla="*/ 562499 h 621549" name="connsiteY13"/>
              <a:gd fmla="*/ 1409700 w 2257425" name="connsiteX14"/>
              <a:gd fmla="*/ 581549 h 621549" name="connsiteY14"/>
              <a:gd fmla="*/ 1295400 w 2257425" name="connsiteX15"/>
              <a:gd fmla="*/ 552974 h 621549" name="connsiteY15"/>
              <a:gd fmla="*/ 1209675 w 2257425" name="connsiteX16"/>
              <a:gd fmla="*/ 514874 h 621549" name="connsiteY16"/>
              <a:gd fmla="*/ 1200150 w 2257425" name="connsiteX17"/>
              <a:gd fmla="*/ 438674 h 621549" name="connsiteY17"/>
              <a:gd fmla="*/ 1114425 w 2257425" name="connsiteX18"/>
              <a:gd fmla="*/ 410099 h 621549" name="connsiteY18"/>
              <a:gd fmla="*/ 1104900 w 2257425" name="connsiteX19"/>
              <a:gd fmla="*/ 381524 h 621549" name="connsiteY19"/>
              <a:gd fmla="*/ 1076325 w 2257425" name="connsiteX20"/>
              <a:gd fmla="*/ 371999 h 621549" name="connsiteY20"/>
              <a:gd fmla="*/ 971550 w 2257425" name="connsiteX21"/>
              <a:gd fmla="*/ 362474 h 621549" name="connsiteY21"/>
              <a:gd fmla="*/ 952500 w 2257425" name="connsiteX22"/>
              <a:gd fmla="*/ 333899 h 621549" name="connsiteY22"/>
              <a:gd fmla="*/ 923925 w 2257425" name="connsiteX23"/>
              <a:gd fmla="*/ 314849 h 621549" name="connsiteY23"/>
              <a:gd fmla="*/ 885825 w 2257425" name="connsiteX24"/>
              <a:gd fmla="*/ 286274 h 621549" name="connsiteY24"/>
              <a:gd fmla="*/ 790575 w 2257425" name="connsiteX25"/>
              <a:gd fmla="*/ 219599 h 621549" name="connsiteY25"/>
              <a:gd fmla="*/ 733425 w 2257425" name="connsiteX26"/>
              <a:gd fmla="*/ 162449 h 621549" name="connsiteY26"/>
              <a:gd fmla="*/ 695325 w 2257425" name="connsiteX27"/>
              <a:gd fmla="*/ 152924 h 621549" name="connsiteY27"/>
              <a:gd fmla="*/ 685800 w 2257425" name="connsiteX28"/>
              <a:gd fmla="*/ 124349 h 621549" name="connsiteY28"/>
              <a:gd fmla="*/ 628650 w 2257425" name="connsiteX29"/>
              <a:gd fmla="*/ 105299 h 621549" name="connsiteY29"/>
              <a:gd fmla="*/ 600075 w 2257425" name="connsiteX30"/>
              <a:gd fmla="*/ 95774 h 621549" name="connsiteY30"/>
              <a:gd fmla="*/ 571500 w 2257425" name="connsiteX31"/>
              <a:gd fmla="*/ 86249 h 621549" name="connsiteY31"/>
              <a:gd fmla="*/ 542925 w 2257425" name="connsiteX32"/>
              <a:gd fmla="*/ 76724 h 621549" name="connsiteY32"/>
              <a:gd fmla="*/ 485775 w 2257425" name="connsiteX33"/>
              <a:gd fmla="*/ 86249 h 621549" name="connsiteY33"/>
              <a:gd fmla="*/ 466725 w 2257425" name="connsiteX34"/>
              <a:gd fmla="*/ 114824 h 621549" name="connsiteY34"/>
              <a:gd fmla="*/ 438150 w 2257425" name="connsiteX35"/>
              <a:gd fmla="*/ 124349 h 621549" name="connsiteY35"/>
              <a:gd fmla="*/ 352425 w 2257425" name="connsiteX36"/>
              <a:gd fmla="*/ 105299 h 621549" name="connsiteY36"/>
              <a:gd fmla="*/ 323850 w 2257425" name="connsiteX37"/>
              <a:gd fmla="*/ 76724 h 621549" name="connsiteY37"/>
              <a:gd fmla="*/ 285750 w 2257425" name="connsiteX38"/>
              <a:gd fmla="*/ 67199 h 621549" name="connsiteY38"/>
              <a:gd fmla="*/ 228600 w 2257425" name="connsiteX39"/>
              <a:gd fmla="*/ 48149 h 621549" name="connsiteY39"/>
              <a:gd fmla="*/ 200025 w 2257425" name="connsiteX40"/>
              <a:gd fmla="*/ 29099 h 621549" name="connsiteY40"/>
              <a:gd fmla="*/ 104775 w 2257425" name="connsiteX41"/>
              <a:gd fmla="*/ 19574 h 621549" name="connsiteY41"/>
              <a:gd fmla="*/ 28575 w 2257425" name="connsiteX42"/>
              <a:gd fmla="*/ 524 h 621549" name="connsiteY42"/>
              <a:gd fmla="*/ 0 w 2257425" name="connsiteX43"/>
              <a:gd fmla="*/ 524 h 621549" name="connsiteY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b="b" l="l" r="r" t="t"/>
            <a:pathLst>
              <a:path h="621549" w="2257425">
                <a:moveTo>
                  <a:pt x="2257425" y="591074"/>
                </a:moveTo>
                <a:cubicBezTo>
                  <a:pt x="2244725" y="575199"/>
                  <a:pt x="2233700" y="557824"/>
                  <a:pt x="2219325" y="543449"/>
                </a:cubicBezTo>
                <a:cubicBezTo>
                  <a:pt x="2177519" y="501643"/>
                  <a:pt x="2140105" y="528619"/>
                  <a:pt x="2076450" y="533924"/>
                </a:cubicBezTo>
                <a:cubicBezTo>
                  <a:pt x="2066925" y="537099"/>
                  <a:pt x="2056855" y="538959"/>
                  <a:pt x="2047875" y="543449"/>
                </a:cubicBezTo>
                <a:cubicBezTo>
                  <a:pt x="2037636" y="548569"/>
                  <a:pt x="2030019" y="558479"/>
                  <a:pt x="2019300" y="562499"/>
                </a:cubicBezTo>
                <a:cubicBezTo>
                  <a:pt x="2004141" y="568183"/>
                  <a:pt x="1987450" y="568384"/>
                  <a:pt x="1971675" y="572024"/>
                </a:cubicBezTo>
                <a:cubicBezTo>
                  <a:pt x="1946164" y="577911"/>
                  <a:pt x="1920313" y="582795"/>
                  <a:pt x="1895475" y="591074"/>
                </a:cubicBezTo>
                <a:cubicBezTo>
                  <a:pt x="1885950" y="594249"/>
                  <a:pt x="1876804" y="598948"/>
                  <a:pt x="1866900" y="600599"/>
                </a:cubicBezTo>
                <a:cubicBezTo>
                  <a:pt x="1838540" y="605326"/>
                  <a:pt x="1809750" y="606949"/>
                  <a:pt x="1781175" y="610124"/>
                </a:cubicBezTo>
                <a:cubicBezTo>
                  <a:pt x="1768475" y="613299"/>
                  <a:pt x="1754300" y="626384"/>
                  <a:pt x="1743075" y="619649"/>
                </a:cubicBezTo>
                <a:cubicBezTo>
                  <a:pt x="1710857" y="600318"/>
                  <a:pt x="1743705" y="566316"/>
                  <a:pt x="1752600" y="552974"/>
                </a:cubicBezTo>
                <a:cubicBezTo>
                  <a:pt x="1749425" y="543449"/>
                  <a:pt x="1752920" y="526368"/>
                  <a:pt x="1743075" y="524399"/>
                </a:cubicBezTo>
                <a:cubicBezTo>
                  <a:pt x="1639275" y="503639"/>
                  <a:pt x="1687453" y="535795"/>
                  <a:pt x="1628775" y="543449"/>
                </a:cubicBezTo>
                <a:cubicBezTo>
                  <a:pt x="1565494" y="551703"/>
                  <a:pt x="1501775" y="556149"/>
                  <a:pt x="1438275" y="562499"/>
                </a:cubicBezTo>
                <a:cubicBezTo>
                  <a:pt x="1428750" y="568849"/>
                  <a:pt x="1421101" y="580513"/>
                  <a:pt x="1409700" y="581549"/>
                </a:cubicBezTo>
                <a:cubicBezTo>
                  <a:pt x="1336722" y="588183"/>
                  <a:pt x="1346793" y="573531"/>
                  <a:pt x="1295400" y="552974"/>
                </a:cubicBezTo>
                <a:cubicBezTo>
                  <a:pt x="1210387" y="518969"/>
                  <a:pt x="1264651" y="551525"/>
                  <a:pt x="1209675" y="514874"/>
                </a:cubicBezTo>
                <a:cubicBezTo>
                  <a:pt x="1206500" y="489474"/>
                  <a:pt x="1213320" y="460624"/>
                  <a:pt x="1200150" y="438674"/>
                </a:cubicBezTo>
                <a:cubicBezTo>
                  <a:pt x="1193820" y="428125"/>
                  <a:pt x="1128189" y="413540"/>
                  <a:pt x="1114425" y="410099"/>
                </a:cubicBezTo>
                <a:cubicBezTo>
                  <a:pt x="1111250" y="400574"/>
                  <a:pt x="1112000" y="388624"/>
                  <a:pt x="1104900" y="381524"/>
                </a:cubicBezTo>
                <a:cubicBezTo>
                  <a:pt x="1097800" y="374424"/>
                  <a:pt x="1086264" y="373419"/>
                  <a:pt x="1076325" y="371999"/>
                </a:cubicBezTo>
                <a:cubicBezTo>
                  <a:pt x="1041608" y="367039"/>
                  <a:pt x="1006475" y="365649"/>
                  <a:pt x="971550" y="362474"/>
                </a:cubicBezTo>
                <a:cubicBezTo>
                  <a:pt x="965200" y="352949"/>
                  <a:pt x="960595" y="341994"/>
                  <a:pt x="952500" y="333899"/>
                </a:cubicBezTo>
                <a:cubicBezTo>
                  <a:pt x="944405" y="325804"/>
                  <a:pt x="933240" y="321503"/>
                  <a:pt x="923925" y="314849"/>
                </a:cubicBezTo>
                <a:cubicBezTo>
                  <a:pt x="911007" y="305622"/>
                  <a:pt x="898525" y="295799"/>
                  <a:pt x="885825" y="286274"/>
                </a:cubicBezTo>
                <a:cubicBezTo>
                  <a:pt x="858680" y="204840"/>
                  <a:pt x="886700" y="231615"/>
                  <a:pt x="790575" y="219599"/>
                </a:cubicBezTo>
                <a:cubicBezTo>
                  <a:pt x="771239" y="190595"/>
                  <a:pt x="768869" y="180171"/>
                  <a:pt x="733425" y="162449"/>
                </a:cubicBezTo>
                <a:cubicBezTo>
                  <a:pt x="721716" y="156595"/>
                  <a:pt x="708025" y="156099"/>
                  <a:pt x="695325" y="152924"/>
                </a:cubicBezTo>
                <a:cubicBezTo>
                  <a:pt x="692150" y="143399"/>
                  <a:pt x="693970" y="130185"/>
                  <a:pt x="685800" y="124349"/>
                </a:cubicBezTo>
                <a:cubicBezTo>
                  <a:pt x="669460" y="112677"/>
                  <a:pt x="647700" y="111649"/>
                  <a:pt x="628650" y="105299"/>
                </a:cubicBezTo>
                <a:lnTo>
                  <a:pt x="600075" y="95774"/>
                </a:lnTo>
                <a:lnTo>
                  <a:pt x="571500" y="86249"/>
                </a:lnTo>
                <a:lnTo>
                  <a:pt x="542925" y="76724"/>
                </a:lnTo>
                <a:cubicBezTo>
                  <a:pt x="523875" y="79899"/>
                  <a:pt x="503049" y="77612"/>
                  <a:pt x="485775" y="86249"/>
                </a:cubicBezTo>
                <a:cubicBezTo>
                  <a:pt x="475536" y="91369"/>
                  <a:pt x="475664" y="107673"/>
                  <a:pt x="466725" y="114824"/>
                </a:cubicBezTo>
                <a:cubicBezTo>
                  <a:pt x="458885" y="121096"/>
                  <a:pt x="447675" y="121174"/>
                  <a:pt x="438150" y="124349"/>
                </a:cubicBezTo>
                <a:cubicBezTo>
                  <a:pt x="431235" y="123196"/>
                  <a:pt x="368057" y="115720"/>
                  <a:pt x="352425" y="105299"/>
                </a:cubicBezTo>
                <a:cubicBezTo>
                  <a:pt x="341217" y="97827"/>
                  <a:pt x="335546" y="83407"/>
                  <a:pt x="323850" y="76724"/>
                </a:cubicBezTo>
                <a:cubicBezTo>
                  <a:pt x="312484" y="70229"/>
                  <a:pt x="298289" y="70961"/>
                  <a:pt x="285750" y="67199"/>
                </a:cubicBezTo>
                <a:cubicBezTo>
                  <a:pt x="266516" y="61429"/>
                  <a:pt x="245308" y="59288"/>
                  <a:pt x="228600" y="48149"/>
                </a:cubicBezTo>
                <a:cubicBezTo>
                  <a:pt x="219075" y="41799"/>
                  <a:pt x="211179" y="31673"/>
                  <a:pt x="200025" y="29099"/>
                </a:cubicBezTo>
                <a:cubicBezTo>
                  <a:pt x="168934" y="21924"/>
                  <a:pt x="136525" y="22749"/>
                  <a:pt x="104775" y="19574"/>
                </a:cubicBezTo>
                <a:cubicBezTo>
                  <a:pt x="73672" y="9206"/>
                  <a:pt x="65356" y="5122"/>
                  <a:pt x="28575" y="524"/>
                </a:cubicBezTo>
                <a:cubicBezTo>
                  <a:pt x="19124" y="-657"/>
                  <a:pt x="9525" y="524"/>
                  <a:pt x="0" y="524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A428C-CA8B-6F5E-E599-B3D0C7994797}"/>
              </a:ext>
            </a:extLst>
          </p:cNvPr>
          <p:cNvSpPr txBox="1"/>
          <p:nvPr/>
        </p:nvSpPr>
        <p:spPr>
          <a:xfrm>
            <a:off x="2796988" y="3526895"/>
            <a:ext cx="1452843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2800">
                <a:solidFill>
                  <a:srgbClr val="FFFF00"/>
                </a:solidFill>
              </a:rPr>
              <a:t>15.6N</a:t>
            </a:r>
          </a:p>
        </p:txBody>
      </p:sp>
    </p:spTree>
    <p:extLst>
      <p:ext uri="{BB962C8B-B14F-4D97-AF65-F5344CB8AC3E}">
        <p14:creationId xmlns:p14="http://schemas.microsoft.com/office/powerpoint/2010/main" val="2335373167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0" y="589615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1800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ABE4B-8003-35C3-33BE-7B727BE50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" l="15" r="37" t="71"/>
          <a:stretch/>
        </p:blipFill>
        <p:spPr>
          <a:xfrm>
            <a:off x="11113" y="1075764"/>
            <a:ext cx="12169774" cy="578223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D9979D-0784-2DBC-6AE6-A594080C4442}"/>
              </a:ext>
            </a:extLst>
          </p:cNvPr>
          <p:cNvSpPr/>
          <p:nvPr/>
        </p:nvSpPr>
        <p:spPr>
          <a:xfrm>
            <a:off x="4124325" y="3876675"/>
            <a:ext cx="3609975" cy="793805"/>
          </a:xfrm>
          <a:custGeom>
            <a:avLst/>
            <a:gdLst>
              <a:gd fmla="*/ 3609975 w 3609975" name="connsiteX0"/>
              <a:gd fmla="*/ 762000 h 793805" name="connsiteY0"/>
              <a:gd fmla="*/ 3543300 w 3609975" name="connsiteX1"/>
              <a:gd fmla="*/ 752475 h 793805" name="connsiteY1"/>
              <a:gd fmla="*/ 3486150 w 3609975" name="connsiteX2"/>
              <a:gd fmla="*/ 723900 h 793805" name="connsiteY2"/>
              <a:gd fmla="*/ 3409950 w 3609975" name="connsiteX3"/>
              <a:gd fmla="*/ 714375 h 793805" name="connsiteY3"/>
              <a:gd fmla="*/ 3362325 w 3609975" name="connsiteX4"/>
              <a:gd fmla="*/ 704850 h 793805" name="connsiteY4"/>
              <a:gd fmla="*/ 3314700 w 3609975" name="connsiteX5"/>
              <a:gd fmla="*/ 714375 h 793805" name="connsiteY5"/>
              <a:gd fmla="*/ 3276600 w 3609975" name="connsiteX6"/>
              <a:gd fmla="*/ 733425 h 793805" name="connsiteY6"/>
              <a:gd fmla="*/ 3219450 w 3609975" name="connsiteX7"/>
              <a:gd fmla="*/ 723900 h 793805" name="connsiteY7"/>
              <a:gd fmla="*/ 3209925 w 3609975" name="connsiteX8"/>
              <a:gd fmla="*/ 695325 h 793805" name="connsiteY8"/>
              <a:gd fmla="*/ 3200400 w 3609975" name="connsiteX9"/>
              <a:gd fmla="*/ 657225 h 793805" name="connsiteY9"/>
              <a:gd fmla="*/ 3162300 w 3609975" name="connsiteX10"/>
              <a:gd fmla="*/ 628650 h 793805" name="connsiteY10"/>
              <a:gd fmla="*/ 3114675 w 3609975" name="connsiteX11"/>
              <a:gd fmla="*/ 581025 h 793805" name="connsiteY11"/>
              <a:gd fmla="*/ 3019425 w 3609975" name="connsiteX12"/>
              <a:gd fmla="*/ 590550 h 793805" name="connsiteY12"/>
              <a:gd fmla="*/ 3009900 w 3609975" name="connsiteX13"/>
              <a:gd fmla="*/ 619125 h 793805" name="connsiteY13"/>
              <a:gd fmla="*/ 3086100 w 3609975" name="connsiteX14"/>
              <a:gd fmla="*/ 600075 h 793805" name="connsiteY14"/>
              <a:gd fmla="*/ 3057525 w 3609975" name="connsiteX15"/>
              <a:gd fmla="*/ 666750 h 793805" name="connsiteY15"/>
              <a:gd fmla="*/ 3019425 w 3609975" name="connsiteX16"/>
              <a:gd fmla="*/ 695325 h 793805" name="connsiteY16"/>
              <a:gd fmla="*/ 2990850 w 3609975" name="connsiteX17"/>
              <a:gd fmla="*/ 723900 h 793805" name="connsiteY17"/>
              <a:gd fmla="*/ 2924175 w 3609975" name="connsiteX18"/>
              <a:gd fmla="*/ 733425 h 793805" name="connsiteY18"/>
              <a:gd fmla="*/ 2895600 w 3609975" name="connsiteX19"/>
              <a:gd fmla="*/ 752475 h 793805" name="connsiteY19"/>
              <a:gd fmla="*/ 2867025 w 3609975" name="connsiteX20"/>
              <a:gd fmla="*/ 781050 h 793805" name="connsiteY20"/>
              <a:gd fmla="*/ 2828925 w 3609975" name="connsiteX21"/>
              <a:gd fmla="*/ 771525 h 793805" name="connsiteY21"/>
              <a:gd fmla="*/ 2581275 w 3609975" name="connsiteX22"/>
              <a:gd fmla="*/ 781050 h 793805" name="connsiteY22"/>
              <a:gd fmla="*/ 2505075 w 3609975" name="connsiteX23"/>
              <a:gd fmla="*/ 781050 h 793805" name="connsiteY23"/>
              <a:gd fmla="*/ 2543175 w 3609975" name="connsiteX24"/>
              <a:gd fmla="*/ 752475 h 793805" name="connsiteY24"/>
              <a:gd fmla="*/ 2524125 w 3609975" name="connsiteX25"/>
              <a:gd fmla="*/ 723900 h 793805" name="connsiteY25"/>
              <a:gd fmla="*/ 2466975 w 3609975" name="connsiteX26"/>
              <a:gd fmla="*/ 685800 h 793805" name="connsiteY26"/>
              <a:gd fmla="*/ 2409825 w 3609975" name="connsiteX27"/>
              <a:gd fmla="*/ 666750 h 793805" name="connsiteY27"/>
              <a:gd fmla="*/ 2295525 w 3609975" name="connsiteX28"/>
              <a:gd fmla="*/ 676275 h 793805" name="connsiteY28"/>
              <a:gd fmla="*/ 2276475 w 3609975" name="connsiteX29"/>
              <a:gd fmla="*/ 647700 h 793805" name="connsiteY29"/>
              <a:gd fmla="*/ 2247900 w 3609975" name="connsiteX30"/>
              <a:gd fmla="*/ 666750 h 793805" name="connsiteY30"/>
              <a:gd fmla="*/ 2219325 w 3609975" name="connsiteX31"/>
              <a:gd fmla="*/ 676275 h 793805" name="connsiteY31"/>
              <a:gd fmla="*/ 2095500 w 3609975" name="connsiteX32"/>
              <a:gd fmla="*/ 685800 h 793805" name="connsiteY32"/>
              <a:gd fmla="*/ 2076450 w 3609975" name="connsiteX33"/>
              <a:gd fmla="*/ 714375 h 793805" name="connsiteY33"/>
              <a:gd fmla="*/ 2038350 w 3609975" name="connsiteX34"/>
              <a:gd fmla="*/ 723900 h 793805" name="connsiteY34"/>
              <a:gd fmla="*/ 2009775 w 3609975" name="connsiteX35"/>
              <a:gd fmla="*/ 733425 h 793805" name="connsiteY35"/>
              <a:gd fmla="*/ 2047875 w 3609975" name="connsiteX36"/>
              <a:gd fmla="*/ 676275 h 793805" name="connsiteY36"/>
              <a:gd fmla="*/ 2057400 w 3609975" name="connsiteX37"/>
              <a:gd fmla="*/ 647700 h 793805" name="connsiteY37"/>
              <a:gd fmla="*/ 2000250 w 3609975" name="connsiteX38"/>
              <a:gd fmla="*/ 666750 h 793805" name="connsiteY38"/>
              <a:gd fmla="*/ 1981200 w 3609975" name="connsiteX39"/>
              <a:gd fmla="*/ 695325 h 793805" name="connsiteY39"/>
              <a:gd fmla="*/ 1952625 w 3609975" name="connsiteX40"/>
              <a:gd fmla="*/ 723900 h 793805" name="connsiteY40"/>
              <a:gd fmla="*/ 1943100 w 3609975" name="connsiteX41"/>
              <a:gd fmla="*/ 752475 h 793805" name="connsiteY41"/>
              <a:gd fmla="*/ 1885950 w 3609975" name="connsiteX42"/>
              <a:gd fmla="*/ 742950 h 793805" name="connsiteY42"/>
              <a:gd fmla="*/ 1866900 w 3609975" name="connsiteX43"/>
              <a:gd fmla="*/ 685800 h 793805" name="connsiteY43"/>
              <a:gd fmla="*/ 1838325 w 3609975" name="connsiteX44"/>
              <a:gd fmla="*/ 666750 h 793805" name="connsiteY44"/>
              <a:gd fmla="*/ 1771650 w 3609975" name="connsiteX45"/>
              <a:gd fmla="*/ 647700 h 793805" name="connsiteY45"/>
              <a:gd fmla="*/ 1743075 w 3609975" name="connsiteX46"/>
              <a:gd fmla="*/ 628650 h 793805" name="connsiteY46"/>
              <a:gd fmla="*/ 1600200 w 3609975" name="connsiteX47"/>
              <a:gd fmla="*/ 590550 h 793805" name="connsiteY47"/>
              <a:gd fmla="*/ 1609725 w 3609975" name="connsiteX48"/>
              <a:gd fmla="*/ 552450 h 793805" name="connsiteY48"/>
              <a:gd fmla="*/ 1552575 w 3609975" name="connsiteX49"/>
              <a:gd fmla="*/ 571500 h 793805" name="connsiteY49"/>
              <a:gd fmla="*/ 1371600 w 3609975" name="connsiteX50"/>
              <a:gd fmla="*/ 561975 h 793805" name="connsiteY50"/>
              <a:gd fmla="*/ 1333500 w 3609975" name="connsiteX51"/>
              <a:gd fmla="*/ 542925 h 793805" name="connsiteY51"/>
              <a:gd fmla="*/ 1276350 w 3609975" name="connsiteX52"/>
              <a:gd fmla="*/ 523875 h 793805" name="connsiteY52"/>
              <a:gd fmla="*/ 1152525 w 3609975" name="connsiteX53"/>
              <a:gd fmla="*/ 495300 h 793805" name="connsiteY53"/>
              <a:gd fmla="*/ 1181100 w 3609975" name="connsiteX54"/>
              <a:gd fmla="*/ 485775 h 793805" name="connsiteY54"/>
              <a:gd fmla="*/ 1152525 w 3609975" name="connsiteX55"/>
              <a:gd fmla="*/ 476250 h 793805" name="connsiteY55"/>
              <a:gd fmla="*/ 1066800 w 3609975" name="connsiteX56"/>
              <a:gd fmla="*/ 514350 h 793805" name="connsiteY56"/>
              <a:gd fmla="*/ 1009650 w 3609975" name="connsiteX57"/>
              <a:gd fmla="*/ 533400 h 793805" name="connsiteY57"/>
              <a:gd fmla="*/ 990600 w 3609975" name="connsiteX58"/>
              <a:gd fmla="*/ 561975 h 793805" name="connsiteY58"/>
              <a:gd fmla="*/ 933450 w 3609975" name="connsiteX59"/>
              <a:gd fmla="*/ 581025 h 793805" name="connsiteY59"/>
              <a:gd fmla="*/ 923925 w 3609975" name="connsiteX60"/>
              <a:gd fmla="*/ 552450 h 793805" name="connsiteY60"/>
              <a:gd fmla="*/ 942975 w 3609975" name="connsiteX61"/>
              <a:gd fmla="*/ 390525 h 793805" name="connsiteY61"/>
              <a:gd fmla="*/ 933450 w 3609975" name="connsiteX62"/>
              <a:gd fmla="*/ 342900 h 793805" name="connsiteY62"/>
              <a:gd fmla="*/ 904875 w 3609975" name="connsiteX63"/>
              <a:gd fmla="*/ 323850 h 793805" name="connsiteY63"/>
              <a:gd fmla="*/ 866775 w 3609975" name="connsiteX64"/>
              <a:gd fmla="*/ 314325 h 793805" name="connsiteY64"/>
              <a:gd fmla="*/ 838200 w 3609975" name="connsiteX65"/>
              <a:gd fmla="*/ 304800 h 793805" name="connsiteY65"/>
              <a:gd fmla="*/ 809625 w 3609975" name="connsiteX66"/>
              <a:gd fmla="*/ 228600 h 793805" name="connsiteY66"/>
              <a:gd fmla="*/ 781050 w 3609975" name="connsiteX67"/>
              <a:gd fmla="*/ 209550 h 793805" name="connsiteY67"/>
              <a:gd fmla="*/ 762000 w 3609975" name="connsiteX68"/>
              <a:gd fmla="*/ 180975 h 793805" name="connsiteY68"/>
              <a:gd fmla="*/ 695325 w 3609975" name="connsiteX69"/>
              <a:gd fmla="*/ 161925 h 793805" name="connsiteY69"/>
              <a:gd fmla="*/ 609600 w 3609975" name="connsiteX70"/>
              <a:gd fmla="*/ 180975 h 793805" name="connsiteY70"/>
              <a:gd fmla="*/ 552450 w 3609975" name="connsiteX71"/>
              <a:gd fmla="*/ 200025 h 793805" name="connsiteY71"/>
              <a:gd fmla="*/ 457200 w 3609975" name="connsiteX72"/>
              <a:gd fmla="*/ 190500 h 793805" name="connsiteY72"/>
              <a:gd fmla="*/ 400050 w 3609975" name="connsiteX73"/>
              <a:gd fmla="*/ 171450 h 793805" name="connsiteY73"/>
              <a:gd fmla="*/ 371475 w 3609975" name="connsiteX74"/>
              <a:gd fmla="*/ 161925 h 793805" name="connsiteY74"/>
              <a:gd fmla="*/ 352425 w 3609975" name="connsiteX75"/>
              <a:gd fmla="*/ 133350 h 793805" name="connsiteY75"/>
              <a:gd fmla="*/ 257175 w 3609975" name="connsiteX76"/>
              <a:gd fmla="*/ 104775 h 793805" name="connsiteY76"/>
              <a:gd fmla="*/ 161925 w 3609975" name="connsiteX77"/>
              <a:gd fmla="*/ 66675 h 793805" name="connsiteY77"/>
              <a:gd fmla="*/ 76200 w 3609975" name="connsiteX78"/>
              <a:gd fmla="*/ 57150 h 793805" name="connsiteY78"/>
              <a:gd fmla="*/ 57150 w 3609975" name="connsiteX79"/>
              <a:gd fmla="*/ 28575 h 793805" name="connsiteY79"/>
              <a:gd fmla="*/ 0 w 3609975" name="connsiteX80"/>
              <a:gd fmla="*/ 0 h 793805" name="connsiteY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b="b" l="l" r="r" t="t"/>
            <a:pathLst>
              <a:path h="793805" w="3609975">
                <a:moveTo>
                  <a:pt x="3609975" y="762000"/>
                </a:moveTo>
                <a:cubicBezTo>
                  <a:pt x="3587750" y="758825"/>
                  <a:pt x="3564804" y="758926"/>
                  <a:pt x="3543300" y="752475"/>
                </a:cubicBezTo>
                <a:cubicBezTo>
                  <a:pt x="3449441" y="724317"/>
                  <a:pt x="3575516" y="740148"/>
                  <a:pt x="3486150" y="723900"/>
                </a:cubicBezTo>
                <a:cubicBezTo>
                  <a:pt x="3460965" y="719321"/>
                  <a:pt x="3435250" y="718267"/>
                  <a:pt x="3409950" y="714375"/>
                </a:cubicBezTo>
                <a:cubicBezTo>
                  <a:pt x="3393949" y="711913"/>
                  <a:pt x="3378200" y="708025"/>
                  <a:pt x="3362325" y="704850"/>
                </a:cubicBezTo>
                <a:cubicBezTo>
                  <a:pt x="3346450" y="708025"/>
                  <a:pt x="3330059" y="709255"/>
                  <a:pt x="3314700" y="714375"/>
                </a:cubicBezTo>
                <a:cubicBezTo>
                  <a:pt x="3301230" y="718865"/>
                  <a:pt x="3290729" y="732012"/>
                  <a:pt x="3276600" y="733425"/>
                </a:cubicBezTo>
                <a:cubicBezTo>
                  <a:pt x="3257383" y="735347"/>
                  <a:pt x="3238500" y="727075"/>
                  <a:pt x="3219450" y="723900"/>
                </a:cubicBezTo>
                <a:cubicBezTo>
                  <a:pt x="3216275" y="714375"/>
                  <a:pt x="3212683" y="704979"/>
                  <a:pt x="3209925" y="695325"/>
                </a:cubicBezTo>
                <a:cubicBezTo>
                  <a:pt x="3206329" y="682738"/>
                  <a:pt x="3208009" y="667877"/>
                  <a:pt x="3200400" y="657225"/>
                </a:cubicBezTo>
                <a:cubicBezTo>
                  <a:pt x="3191173" y="644307"/>
                  <a:pt x="3173525" y="639875"/>
                  <a:pt x="3162300" y="628650"/>
                </a:cubicBezTo>
                <a:cubicBezTo>
                  <a:pt x="3098800" y="565150"/>
                  <a:pt x="3190875" y="631825"/>
                  <a:pt x="3114675" y="581025"/>
                </a:cubicBezTo>
                <a:cubicBezTo>
                  <a:pt x="3082925" y="584200"/>
                  <a:pt x="3049412" y="579646"/>
                  <a:pt x="3019425" y="590550"/>
                </a:cubicBezTo>
                <a:cubicBezTo>
                  <a:pt x="3009989" y="593981"/>
                  <a:pt x="3000920" y="614635"/>
                  <a:pt x="3009900" y="619125"/>
                </a:cubicBezTo>
                <a:cubicBezTo>
                  <a:pt x="3019095" y="623723"/>
                  <a:pt x="3072105" y="604740"/>
                  <a:pt x="3086100" y="600075"/>
                </a:cubicBezTo>
                <a:cubicBezTo>
                  <a:pt x="3079651" y="619422"/>
                  <a:pt x="3070365" y="651770"/>
                  <a:pt x="3057525" y="666750"/>
                </a:cubicBezTo>
                <a:cubicBezTo>
                  <a:pt x="3047194" y="678803"/>
                  <a:pt x="3031478" y="684994"/>
                  <a:pt x="3019425" y="695325"/>
                </a:cubicBezTo>
                <a:cubicBezTo>
                  <a:pt x="3009198" y="704091"/>
                  <a:pt x="3003357" y="718897"/>
                  <a:pt x="2990850" y="723900"/>
                </a:cubicBezTo>
                <a:cubicBezTo>
                  <a:pt x="2970005" y="732238"/>
                  <a:pt x="2946400" y="730250"/>
                  <a:pt x="2924175" y="733425"/>
                </a:cubicBezTo>
                <a:cubicBezTo>
                  <a:pt x="2914650" y="739775"/>
                  <a:pt x="2904394" y="745146"/>
                  <a:pt x="2895600" y="752475"/>
                </a:cubicBezTo>
                <a:cubicBezTo>
                  <a:pt x="2885252" y="761099"/>
                  <a:pt x="2879977" y="777349"/>
                  <a:pt x="2867025" y="781050"/>
                </a:cubicBezTo>
                <a:cubicBezTo>
                  <a:pt x="2854438" y="784646"/>
                  <a:pt x="2841625" y="774700"/>
                  <a:pt x="2828925" y="771525"/>
                </a:cubicBezTo>
                <a:cubicBezTo>
                  <a:pt x="2746375" y="774700"/>
                  <a:pt x="2663690" y="775366"/>
                  <a:pt x="2581275" y="781050"/>
                </a:cubicBezTo>
                <a:cubicBezTo>
                  <a:pt x="2494159" y="787058"/>
                  <a:pt x="2632175" y="806470"/>
                  <a:pt x="2505075" y="781050"/>
                </a:cubicBezTo>
                <a:cubicBezTo>
                  <a:pt x="2517775" y="771525"/>
                  <a:pt x="2538155" y="767535"/>
                  <a:pt x="2543175" y="752475"/>
                </a:cubicBezTo>
                <a:cubicBezTo>
                  <a:pt x="2546795" y="741615"/>
                  <a:pt x="2532740" y="731438"/>
                  <a:pt x="2524125" y="723900"/>
                </a:cubicBezTo>
                <a:cubicBezTo>
                  <a:pt x="2506895" y="708823"/>
                  <a:pt x="2488695" y="693040"/>
                  <a:pt x="2466975" y="685800"/>
                </a:cubicBezTo>
                <a:lnTo>
                  <a:pt x="2409825" y="666750"/>
                </a:lnTo>
                <a:cubicBezTo>
                  <a:pt x="2313240" y="698945"/>
                  <a:pt x="2349162" y="712033"/>
                  <a:pt x="2295525" y="676275"/>
                </a:cubicBezTo>
                <a:cubicBezTo>
                  <a:pt x="2289175" y="666750"/>
                  <a:pt x="2287700" y="649945"/>
                  <a:pt x="2276475" y="647700"/>
                </a:cubicBezTo>
                <a:cubicBezTo>
                  <a:pt x="2265250" y="645455"/>
                  <a:pt x="2258139" y="661630"/>
                  <a:pt x="2247900" y="666750"/>
                </a:cubicBezTo>
                <a:cubicBezTo>
                  <a:pt x="2238920" y="671240"/>
                  <a:pt x="2229288" y="675030"/>
                  <a:pt x="2219325" y="676275"/>
                </a:cubicBezTo>
                <a:cubicBezTo>
                  <a:pt x="2178248" y="681410"/>
                  <a:pt x="2136775" y="682625"/>
                  <a:pt x="2095500" y="685800"/>
                </a:cubicBezTo>
                <a:cubicBezTo>
                  <a:pt x="2089150" y="695325"/>
                  <a:pt x="2085975" y="708025"/>
                  <a:pt x="2076450" y="714375"/>
                </a:cubicBezTo>
                <a:cubicBezTo>
                  <a:pt x="2065558" y="721637"/>
                  <a:pt x="2050937" y="720304"/>
                  <a:pt x="2038350" y="723900"/>
                </a:cubicBezTo>
                <a:cubicBezTo>
                  <a:pt x="2028696" y="726658"/>
                  <a:pt x="2019300" y="730250"/>
                  <a:pt x="2009775" y="733425"/>
                </a:cubicBezTo>
                <a:cubicBezTo>
                  <a:pt x="2032423" y="665481"/>
                  <a:pt x="2000309" y="747624"/>
                  <a:pt x="2047875" y="676275"/>
                </a:cubicBezTo>
                <a:cubicBezTo>
                  <a:pt x="2053444" y="667921"/>
                  <a:pt x="2067245" y="649669"/>
                  <a:pt x="2057400" y="647700"/>
                </a:cubicBezTo>
                <a:cubicBezTo>
                  <a:pt x="2037709" y="643762"/>
                  <a:pt x="2000250" y="666750"/>
                  <a:pt x="2000250" y="666750"/>
                </a:cubicBezTo>
                <a:cubicBezTo>
                  <a:pt x="1993900" y="676275"/>
                  <a:pt x="1988529" y="686531"/>
                  <a:pt x="1981200" y="695325"/>
                </a:cubicBezTo>
                <a:cubicBezTo>
                  <a:pt x="1972576" y="705673"/>
                  <a:pt x="1960097" y="712692"/>
                  <a:pt x="1952625" y="723900"/>
                </a:cubicBezTo>
                <a:cubicBezTo>
                  <a:pt x="1947056" y="732254"/>
                  <a:pt x="1946275" y="742950"/>
                  <a:pt x="1943100" y="752475"/>
                </a:cubicBezTo>
                <a:cubicBezTo>
                  <a:pt x="1924050" y="749300"/>
                  <a:pt x="1900484" y="755668"/>
                  <a:pt x="1885950" y="742950"/>
                </a:cubicBezTo>
                <a:cubicBezTo>
                  <a:pt x="1870838" y="729727"/>
                  <a:pt x="1883608" y="696939"/>
                  <a:pt x="1866900" y="685800"/>
                </a:cubicBezTo>
                <a:cubicBezTo>
                  <a:pt x="1857375" y="679450"/>
                  <a:pt x="1848564" y="671870"/>
                  <a:pt x="1838325" y="666750"/>
                </a:cubicBezTo>
                <a:cubicBezTo>
                  <a:pt x="1824660" y="659918"/>
                  <a:pt x="1783857" y="650752"/>
                  <a:pt x="1771650" y="647700"/>
                </a:cubicBezTo>
                <a:cubicBezTo>
                  <a:pt x="1762125" y="641350"/>
                  <a:pt x="1753536" y="633299"/>
                  <a:pt x="1743075" y="628650"/>
                </a:cubicBezTo>
                <a:cubicBezTo>
                  <a:pt x="1700615" y="609779"/>
                  <a:pt x="1643632" y="600202"/>
                  <a:pt x="1600200" y="590550"/>
                </a:cubicBezTo>
                <a:cubicBezTo>
                  <a:pt x="1603375" y="577850"/>
                  <a:pt x="1621880" y="557312"/>
                  <a:pt x="1609725" y="552450"/>
                </a:cubicBezTo>
                <a:cubicBezTo>
                  <a:pt x="1591081" y="544992"/>
                  <a:pt x="1552575" y="571500"/>
                  <a:pt x="1552575" y="571500"/>
                </a:cubicBezTo>
                <a:cubicBezTo>
                  <a:pt x="1492250" y="568325"/>
                  <a:pt x="1431501" y="569788"/>
                  <a:pt x="1371600" y="561975"/>
                </a:cubicBezTo>
                <a:cubicBezTo>
                  <a:pt x="1357520" y="560139"/>
                  <a:pt x="1346683" y="548198"/>
                  <a:pt x="1333500" y="542925"/>
                </a:cubicBezTo>
                <a:cubicBezTo>
                  <a:pt x="1314856" y="535467"/>
                  <a:pt x="1295831" y="528745"/>
                  <a:pt x="1276350" y="523875"/>
                </a:cubicBezTo>
                <a:cubicBezTo>
                  <a:pt x="1209852" y="507250"/>
                  <a:pt x="1251029" y="517190"/>
                  <a:pt x="1152525" y="495300"/>
                </a:cubicBezTo>
                <a:cubicBezTo>
                  <a:pt x="1162050" y="492125"/>
                  <a:pt x="1181100" y="495815"/>
                  <a:pt x="1181100" y="485775"/>
                </a:cubicBezTo>
                <a:cubicBezTo>
                  <a:pt x="1181100" y="475735"/>
                  <a:pt x="1162504" y="475141"/>
                  <a:pt x="1152525" y="476250"/>
                </a:cubicBezTo>
                <a:cubicBezTo>
                  <a:pt x="1076901" y="484653"/>
                  <a:pt x="1116424" y="492295"/>
                  <a:pt x="1066800" y="514350"/>
                </a:cubicBezTo>
                <a:cubicBezTo>
                  <a:pt x="1048450" y="522505"/>
                  <a:pt x="1009650" y="533400"/>
                  <a:pt x="1009650" y="533400"/>
                </a:cubicBezTo>
                <a:cubicBezTo>
                  <a:pt x="1003300" y="542925"/>
                  <a:pt x="1000308" y="555908"/>
                  <a:pt x="990600" y="561975"/>
                </a:cubicBezTo>
                <a:cubicBezTo>
                  <a:pt x="973572" y="572618"/>
                  <a:pt x="933450" y="581025"/>
                  <a:pt x="933450" y="581025"/>
                </a:cubicBezTo>
                <a:cubicBezTo>
                  <a:pt x="930275" y="571500"/>
                  <a:pt x="923925" y="562490"/>
                  <a:pt x="923925" y="552450"/>
                </a:cubicBezTo>
                <a:cubicBezTo>
                  <a:pt x="923925" y="439806"/>
                  <a:pt x="921665" y="454455"/>
                  <a:pt x="942975" y="390525"/>
                </a:cubicBezTo>
                <a:cubicBezTo>
                  <a:pt x="939800" y="374650"/>
                  <a:pt x="941482" y="356956"/>
                  <a:pt x="933450" y="342900"/>
                </a:cubicBezTo>
                <a:cubicBezTo>
                  <a:pt x="927770" y="332961"/>
                  <a:pt x="915397" y="328359"/>
                  <a:pt x="904875" y="323850"/>
                </a:cubicBezTo>
                <a:cubicBezTo>
                  <a:pt x="892843" y="318693"/>
                  <a:pt x="879362" y="317921"/>
                  <a:pt x="866775" y="314325"/>
                </a:cubicBezTo>
                <a:cubicBezTo>
                  <a:pt x="857121" y="311567"/>
                  <a:pt x="847725" y="307975"/>
                  <a:pt x="838200" y="304800"/>
                </a:cubicBezTo>
                <a:cubicBezTo>
                  <a:pt x="831385" y="270725"/>
                  <a:pt x="834151" y="253126"/>
                  <a:pt x="809625" y="228600"/>
                </a:cubicBezTo>
                <a:cubicBezTo>
                  <a:pt x="801530" y="220505"/>
                  <a:pt x="790575" y="215900"/>
                  <a:pt x="781050" y="209550"/>
                </a:cubicBezTo>
                <a:cubicBezTo>
                  <a:pt x="774700" y="200025"/>
                  <a:pt x="770939" y="188126"/>
                  <a:pt x="762000" y="180975"/>
                </a:cubicBezTo>
                <a:cubicBezTo>
                  <a:pt x="755789" y="176006"/>
                  <a:pt x="697814" y="162547"/>
                  <a:pt x="695325" y="161925"/>
                </a:cubicBezTo>
                <a:cubicBezTo>
                  <a:pt x="613569" y="189177"/>
                  <a:pt x="743707" y="147448"/>
                  <a:pt x="609600" y="180975"/>
                </a:cubicBezTo>
                <a:cubicBezTo>
                  <a:pt x="590119" y="185845"/>
                  <a:pt x="552450" y="200025"/>
                  <a:pt x="552450" y="200025"/>
                </a:cubicBezTo>
                <a:cubicBezTo>
                  <a:pt x="520700" y="196850"/>
                  <a:pt x="488562" y="196380"/>
                  <a:pt x="457200" y="190500"/>
                </a:cubicBezTo>
                <a:cubicBezTo>
                  <a:pt x="437463" y="186799"/>
                  <a:pt x="419100" y="177800"/>
                  <a:pt x="400050" y="171450"/>
                </a:cubicBezTo>
                <a:lnTo>
                  <a:pt x="371475" y="161925"/>
                </a:lnTo>
                <a:cubicBezTo>
                  <a:pt x="365125" y="152400"/>
                  <a:pt x="360520" y="141445"/>
                  <a:pt x="352425" y="133350"/>
                </a:cubicBezTo>
                <a:cubicBezTo>
                  <a:pt x="323547" y="104472"/>
                  <a:pt x="299142" y="110770"/>
                  <a:pt x="257175" y="104775"/>
                </a:cubicBezTo>
                <a:cubicBezTo>
                  <a:pt x="229649" y="91012"/>
                  <a:pt x="192191" y="70038"/>
                  <a:pt x="161925" y="66675"/>
                </a:cubicBezTo>
                <a:lnTo>
                  <a:pt x="76200" y="57150"/>
                </a:lnTo>
                <a:cubicBezTo>
                  <a:pt x="69850" y="47625"/>
                  <a:pt x="67089" y="34255"/>
                  <a:pt x="57150" y="28575"/>
                </a:cubicBezTo>
                <a:cubicBezTo>
                  <a:pt x="-11629" y="-10727"/>
                  <a:pt x="22989" y="45978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84045-7FF7-81F9-18F4-DAD346861224}"/>
              </a:ext>
            </a:extLst>
          </p:cNvPr>
          <p:cNvSpPr txBox="1"/>
          <p:nvPr/>
        </p:nvSpPr>
        <p:spPr>
          <a:xfrm>
            <a:off x="3052482" y="3615065"/>
            <a:ext cx="1452843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2800">
                <a:solidFill>
                  <a:srgbClr val="FFFF00"/>
                </a:solidFill>
              </a:rPr>
              <a:t>13.5N</a:t>
            </a:r>
          </a:p>
        </p:txBody>
      </p:sp>
    </p:spTree>
    <p:extLst>
      <p:ext uri="{BB962C8B-B14F-4D97-AF65-F5344CB8AC3E}">
        <p14:creationId xmlns:p14="http://schemas.microsoft.com/office/powerpoint/2010/main" val="2661987605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0" y="589615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0000 UTC(FRIDAY)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AB2E0-E188-F9E7-98C7-3DC841121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" l="70" r="78" t="144"/>
          <a:stretch/>
        </p:blipFill>
        <p:spPr>
          <a:xfrm>
            <a:off x="11113" y="1075764"/>
            <a:ext cx="12169774" cy="578223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ACCD67-2302-4B33-368C-E9888B9C68DC}"/>
              </a:ext>
            </a:extLst>
          </p:cNvPr>
          <p:cNvSpPr/>
          <p:nvPr/>
        </p:nvSpPr>
        <p:spPr>
          <a:xfrm>
            <a:off x="4933950" y="4000500"/>
            <a:ext cx="2066925" cy="753598"/>
          </a:xfrm>
          <a:custGeom>
            <a:avLst/>
            <a:gdLst>
              <a:gd fmla="*/ 2066925 w 2066925" name="connsiteX0"/>
              <a:gd fmla="*/ 733425 h 753598" name="connsiteY0"/>
              <a:gd fmla="*/ 2019300 w 2066925" name="connsiteX1"/>
              <a:gd fmla="*/ 752475 h 753598" name="connsiteY1"/>
              <a:gd fmla="*/ 1962150 w 2066925" name="connsiteX2"/>
              <a:gd fmla="*/ 695325 h 753598" name="connsiteY2"/>
              <a:gd fmla="*/ 1914525 w 2066925" name="connsiteX3"/>
              <a:gd fmla="*/ 685800 h 753598" name="connsiteY3"/>
              <a:gd fmla="*/ 1609725 w 2066925" name="connsiteX4"/>
              <a:gd fmla="*/ 590550 h 753598" name="connsiteY4"/>
              <a:gd fmla="*/ 1552575 w 2066925" name="connsiteX5"/>
              <a:gd fmla="*/ 609600 h 753598" name="connsiteY5"/>
              <a:gd fmla="*/ 1419225 w 2066925" name="connsiteX6"/>
              <a:gd fmla="*/ 581025 h 753598" name="connsiteY6"/>
              <a:gd fmla="*/ 1390650 w 2066925" name="connsiteX7"/>
              <a:gd fmla="*/ 571500 h 753598" name="connsiteY7"/>
              <a:gd fmla="*/ 1295400 w 2066925" name="connsiteX8"/>
              <a:gd fmla="*/ 590550 h 753598" name="connsiteY8"/>
              <a:gd fmla="*/ 1266825 w 2066925" name="connsiteX9"/>
              <a:gd fmla="*/ 571500 h 753598" name="connsiteY9"/>
              <a:gd fmla="*/ 1257300 w 2066925" name="connsiteX10"/>
              <a:gd fmla="*/ 542925 h 753598" name="connsiteY10"/>
              <a:gd fmla="*/ 1190625 w 2066925" name="connsiteX11"/>
              <a:gd fmla="*/ 552450 h 753598" name="connsiteY11"/>
              <a:gd fmla="*/ 1104900 w 2066925" name="connsiteX12"/>
              <a:gd fmla="*/ 561975 h 753598" name="connsiteY12"/>
              <a:gd fmla="*/ 1076325 w 2066925" name="connsiteX13"/>
              <a:gd fmla="*/ 533400 h 753598" name="connsiteY13"/>
              <a:gd fmla="*/ 1057275 w 2066925" name="connsiteX14"/>
              <a:gd fmla="*/ 504825 h 753598" name="connsiteY14"/>
              <a:gd fmla="*/ 952500 w 2066925" name="connsiteX15"/>
              <a:gd fmla="*/ 476250 h 753598" name="connsiteY15"/>
              <a:gd fmla="*/ 923925 w 2066925" name="connsiteX16"/>
              <a:gd fmla="*/ 466725 h 753598" name="connsiteY16"/>
              <a:gd fmla="*/ 723900 w 2066925" name="connsiteX17"/>
              <a:gd fmla="*/ 438150 h 753598" name="connsiteY17"/>
              <a:gd fmla="*/ 714375 w 2066925" name="connsiteX18"/>
              <a:gd fmla="*/ 390525 h 753598" name="connsiteY18"/>
              <a:gd fmla="*/ 685800 w 2066925" name="connsiteX19"/>
              <a:gd fmla="*/ 409575 h 753598" name="connsiteY19"/>
              <a:gd fmla="*/ 638175 w 2066925" name="connsiteX20"/>
              <a:gd fmla="*/ 476250 h 753598" name="connsiteY20"/>
              <a:gd fmla="*/ 619125 w 2066925" name="connsiteX21"/>
              <a:gd fmla="*/ 447675 h 753598" name="connsiteY21"/>
              <a:gd fmla="*/ 523875 w 2066925" name="connsiteX22"/>
              <a:gd fmla="*/ 438150 h 753598" name="connsiteY22"/>
              <a:gd fmla="*/ 466725 w 2066925" name="connsiteX23"/>
              <a:gd fmla="*/ 438150 h 753598" name="connsiteY23"/>
              <a:gd fmla="*/ 438150 w 2066925" name="connsiteX24"/>
              <a:gd fmla="*/ 457200 h 753598" name="connsiteY24"/>
              <a:gd fmla="*/ 400050 w 2066925" name="connsiteX25"/>
              <a:gd fmla="*/ 485775 h 753598" name="connsiteY25"/>
              <a:gd fmla="*/ 352425 w 2066925" name="connsiteX26"/>
              <a:gd fmla="*/ 476250 h 753598" name="connsiteY26"/>
              <a:gd fmla="*/ 323850 w 2066925" name="connsiteX27"/>
              <a:gd fmla="*/ 447675 h 753598" name="connsiteY27"/>
              <a:gd fmla="*/ 266700 w 2066925" name="connsiteX28"/>
              <a:gd fmla="*/ 438150 h 753598" name="connsiteY28"/>
              <a:gd fmla="*/ 200025 w 2066925" name="connsiteX29"/>
              <a:gd fmla="*/ 419100 h 753598" name="connsiteY29"/>
              <a:gd fmla="*/ 180975 w 2066925" name="connsiteX30"/>
              <a:gd fmla="*/ 342900 h 753598" name="connsiteY30"/>
              <a:gd fmla="*/ 161925 w 2066925" name="connsiteX31"/>
              <a:gd fmla="*/ 285750 h 753598" name="connsiteY31"/>
              <a:gd fmla="*/ 171450 w 2066925" name="connsiteX32"/>
              <a:gd fmla="*/ 114300 h 753598" name="connsiteY32"/>
              <a:gd fmla="*/ 190500 w 2066925" name="connsiteX33"/>
              <a:gd fmla="*/ 57150 h 753598" name="connsiteY33"/>
              <a:gd fmla="*/ 200025 w 2066925" name="connsiteX34"/>
              <a:gd fmla="*/ 28575 h 753598" name="connsiteY34"/>
              <a:gd fmla="*/ 28575 w 2066925" name="connsiteX35"/>
              <a:gd fmla="*/ 19050 h 753598" name="connsiteY35"/>
              <a:gd fmla="*/ 0 w 2066925" name="connsiteX36"/>
              <a:gd fmla="*/ 0 h 753598" name="connsiteY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b="b" l="l" r="r" t="t"/>
            <a:pathLst>
              <a:path h="753598" w="2066925">
                <a:moveTo>
                  <a:pt x="2066925" y="733425"/>
                </a:moveTo>
                <a:cubicBezTo>
                  <a:pt x="2051050" y="739775"/>
                  <a:pt x="2035368" y="758318"/>
                  <a:pt x="2019300" y="752475"/>
                </a:cubicBezTo>
                <a:cubicBezTo>
                  <a:pt x="1993981" y="743268"/>
                  <a:pt x="1988568" y="700609"/>
                  <a:pt x="1962150" y="695325"/>
                </a:cubicBezTo>
                <a:lnTo>
                  <a:pt x="1914525" y="685800"/>
                </a:lnTo>
                <a:cubicBezTo>
                  <a:pt x="1874052" y="564382"/>
                  <a:pt x="1905138" y="630471"/>
                  <a:pt x="1609725" y="590550"/>
                </a:cubicBezTo>
                <a:cubicBezTo>
                  <a:pt x="1589825" y="587861"/>
                  <a:pt x="1552575" y="609600"/>
                  <a:pt x="1552575" y="609600"/>
                </a:cubicBezTo>
                <a:cubicBezTo>
                  <a:pt x="1471141" y="582455"/>
                  <a:pt x="1515350" y="593041"/>
                  <a:pt x="1419225" y="581025"/>
                </a:cubicBezTo>
                <a:cubicBezTo>
                  <a:pt x="1409700" y="577850"/>
                  <a:pt x="1400690" y="571500"/>
                  <a:pt x="1390650" y="571500"/>
                </a:cubicBezTo>
                <a:cubicBezTo>
                  <a:pt x="1346870" y="571500"/>
                  <a:pt x="1330589" y="578820"/>
                  <a:pt x="1295400" y="590550"/>
                </a:cubicBezTo>
                <a:cubicBezTo>
                  <a:pt x="1285875" y="584200"/>
                  <a:pt x="1273976" y="580439"/>
                  <a:pt x="1266825" y="571500"/>
                </a:cubicBezTo>
                <a:cubicBezTo>
                  <a:pt x="1260553" y="563660"/>
                  <a:pt x="1267040" y="545360"/>
                  <a:pt x="1257300" y="542925"/>
                </a:cubicBezTo>
                <a:cubicBezTo>
                  <a:pt x="1235520" y="537480"/>
                  <a:pt x="1212850" y="549275"/>
                  <a:pt x="1190625" y="552450"/>
                </a:cubicBezTo>
                <a:cubicBezTo>
                  <a:pt x="1123950" y="574675"/>
                  <a:pt x="1152525" y="577850"/>
                  <a:pt x="1104900" y="561975"/>
                </a:cubicBezTo>
                <a:cubicBezTo>
                  <a:pt x="1095375" y="552450"/>
                  <a:pt x="1084949" y="543748"/>
                  <a:pt x="1076325" y="533400"/>
                </a:cubicBezTo>
                <a:cubicBezTo>
                  <a:pt x="1068996" y="524606"/>
                  <a:pt x="1066983" y="510892"/>
                  <a:pt x="1057275" y="504825"/>
                </a:cubicBezTo>
                <a:cubicBezTo>
                  <a:pt x="1030029" y="487796"/>
                  <a:pt x="983323" y="483956"/>
                  <a:pt x="952500" y="476250"/>
                </a:cubicBezTo>
                <a:cubicBezTo>
                  <a:pt x="942760" y="473815"/>
                  <a:pt x="933829" y="468376"/>
                  <a:pt x="923925" y="466725"/>
                </a:cubicBezTo>
                <a:cubicBezTo>
                  <a:pt x="857489" y="455652"/>
                  <a:pt x="723900" y="438150"/>
                  <a:pt x="723900" y="438150"/>
                </a:cubicBezTo>
                <a:cubicBezTo>
                  <a:pt x="720725" y="422275"/>
                  <a:pt x="727327" y="400239"/>
                  <a:pt x="714375" y="390525"/>
                </a:cubicBezTo>
                <a:cubicBezTo>
                  <a:pt x="705217" y="383656"/>
                  <a:pt x="693895" y="401480"/>
                  <a:pt x="685800" y="409575"/>
                </a:cubicBezTo>
                <a:cubicBezTo>
                  <a:pt x="673985" y="421390"/>
                  <a:pt x="648992" y="460025"/>
                  <a:pt x="638175" y="476250"/>
                </a:cubicBezTo>
                <a:cubicBezTo>
                  <a:pt x="631825" y="466725"/>
                  <a:pt x="627220" y="455770"/>
                  <a:pt x="619125" y="447675"/>
                </a:cubicBezTo>
                <a:cubicBezTo>
                  <a:pt x="585653" y="414203"/>
                  <a:pt x="574852" y="430868"/>
                  <a:pt x="523875" y="438150"/>
                </a:cubicBezTo>
                <a:cubicBezTo>
                  <a:pt x="447675" y="488950"/>
                  <a:pt x="542925" y="438150"/>
                  <a:pt x="466725" y="438150"/>
                </a:cubicBezTo>
                <a:cubicBezTo>
                  <a:pt x="455277" y="438150"/>
                  <a:pt x="447465" y="450546"/>
                  <a:pt x="438150" y="457200"/>
                </a:cubicBezTo>
                <a:cubicBezTo>
                  <a:pt x="425232" y="466427"/>
                  <a:pt x="412750" y="476250"/>
                  <a:pt x="400050" y="485775"/>
                </a:cubicBezTo>
                <a:cubicBezTo>
                  <a:pt x="384175" y="482600"/>
                  <a:pt x="366905" y="483490"/>
                  <a:pt x="352425" y="476250"/>
                </a:cubicBezTo>
                <a:cubicBezTo>
                  <a:pt x="340377" y="470226"/>
                  <a:pt x="336159" y="453146"/>
                  <a:pt x="323850" y="447675"/>
                </a:cubicBezTo>
                <a:cubicBezTo>
                  <a:pt x="306202" y="439831"/>
                  <a:pt x="285750" y="441325"/>
                  <a:pt x="266700" y="438150"/>
                </a:cubicBezTo>
                <a:cubicBezTo>
                  <a:pt x="233980" y="339989"/>
                  <a:pt x="299948" y="506533"/>
                  <a:pt x="200025" y="419100"/>
                </a:cubicBezTo>
                <a:cubicBezTo>
                  <a:pt x="180321" y="401859"/>
                  <a:pt x="188168" y="368074"/>
                  <a:pt x="180975" y="342900"/>
                </a:cubicBezTo>
                <a:cubicBezTo>
                  <a:pt x="175458" y="323592"/>
                  <a:pt x="161925" y="285750"/>
                  <a:pt x="161925" y="285750"/>
                </a:cubicBezTo>
                <a:cubicBezTo>
                  <a:pt x="165100" y="228600"/>
                  <a:pt x="164350" y="171096"/>
                  <a:pt x="171450" y="114300"/>
                </a:cubicBezTo>
                <a:cubicBezTo>
                  <a:pt x="173941" y="94375"/>
                  <a:pt x="184150" y="76200"/>
                  <a:pt x="190500" y="57150"/>
                </a:cubicBezTo>
                <a:lnTo>
                  <a:pt x="200025" y="28575"/>
                </a:lnTo>
                <a:cubicBezTo>
                  <a:pt x="142875" y="25400"/>
                  <a:pt x="85238" y="27145"/>
                  <a:pt x="28575" y="19050"/>
                </a:cubicBezTo>
                <a:cubicBezTo>
                  <a:pt x="17242" y="17431"/>
                  <a:pt x="0" y="0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CDD63-4100-6029-FEBE-C982304D7C9B}"/>
              </a:ext>
            </a:extLst>
          </p:cNvPr>
          <p:cNvSpPr txBox="1"/>
          <p:nvPr/>
        </p:nvSpPr>
        <p:spPr>
          <a:xfrm>
            <a:off x="3845858" y="3705272"/>
            <a:ext cx="1452843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2800">
                <a:solidFill>
                  <a:srgbClr val="FFFF00"/>
                </a:solidFill>
              </a:rPr>
              <a:t>13N</a:t>
            </a:r>
          </a:p>
        </p:txBody>
      </p:sp>
    </p:spTree>
    <p:extLst>
      <p:ext uri="{BB962C8B-B14F-4D97-AF65-F5344CB8AC3E}">
        <p14:creationId xmlns:p14="http://schemas.microsoft.com/office/powerpoint/2010/main" val="211799056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0" y="589615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0600 UTC(FRIDAY)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B515B-6572-AEC6-D89F-0183DFE1F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" l="30" r="77" t="148"/>
          <a:stretch/>
        </p:blipFill>
        <p:spPr>
          <a:xfrm>
            <a:off x="0" y="1075764"/>
            <a:ext cx="12180887" cy="578223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609A888-9C53-7A20-15B0-B24BBF3F96F8}"/>
              </a:ext>
            </a:extLst>
          </p:cNvPr>
          <p:cNvSpPr/>
          <p:nvPr/>
        </p:nvSpPr>
        <p:spPr>
          <a:xfrm>
            <a:off x="4733925" y="3810000"/>
            <a:ext cx="2609863" cy="866775"/>
          </a:xfrm>
          <a:custGeom>
            <a:avLst/>
            <a:gdLst>
              <a:gd fmla="*/ 0 w 2609863" name="connsiteX0"/>
              <a:gd fmla="*/ 0 h 866775" name="connsiteY0"/>
              <a:gd fmla="*/ 200025 w 2609863" name="connsiteX1"/>
              <a:gd fmla="*/ 28575 h 866775" name="connsiteY1"/>
              <a:gd fmla="*/ 180975 w 2609863" name="connsiteX2"/>
              <a:gd fmla="*/ 114300 h 866775" name="connsiteY2"/>
              <a:gd fmla="*/ 152400 w 2609863" name="connsiteX3"/>
              <a:gd fmla="*/ 257175 h 866775" name="connsiteY3"/>
              <a:gd fmla="*/ 142875 w 2609863" name="connsiteX4"/>
              <a:gd fmla="*/ 285750 h 866775" name="connsiteY4"/>
              <a:gd fmla="*/ 114300 w 2609863" name="connsiteX5"/>
              <a:gd fmla="*/ 304800 h 866775" name="connsiteY5"/>
              <a:gd fmla="*/ 161925 w 2609863" name="connsiteX6"/>
              <a:gd fmla="*/ 295275 h 866775" name="connsiteY6"/>
              <a:gd fmla="*/ 228600 w 2609863" name="connsiteX7"/>
              <a:gd fmla="*/ 266700 h 866775" name="connsiteY7"/>
              <a:gd fmla="*/ 276225 w 2609863" name="connsiteX8"/>
              <a:gd fmla="*/ 276225 h 866775" name="connsiteY8"/>
              <a:gd fmla="*/ 361950 w 2609863" name="connsiteX9"/>
              <a:gd fmla="*/ 295275 h 866775" name="connsiteY9"/>
              <a:gd fmla="*/ 352425 w 2609863" name="connsiteX10"/>
              <a:gd fmla="*/ 390525 h 866775" name="connsiteY10"/>
              <a:gd fmla="*/ 342900 w 2609863" name="connsiteX11"/>
              <a:gd fmla="*/ 428625 h 866775" name="connsiteY11"/>
              <a:gd fmla="*/ 333375 w 2609863" name="connsiteX12"/>
              <a:gd fmla="*/ 457200 h 866775" name="connsiteY12"/>
              <a:gd fmla="*/ 371475 w 2609863" name="connsiteX13"/>
              <a:gd fmla="*/ 447675 h 866775" name="connsiteY13"/>
              <a:gd fmla="*/ 428625 w 2609863" name="connsiteX14"/>
              <a:gd fmla="*/ 428625 h 866775" name="connsiteY14"/>
              <a:gd fmla="*/ 485775 w 2609863" name="connsiteX15"/>
              <a:gd fmla="*/ 476250 h 866775" name="connsiteY15"/>
              <a:gd fmla="*/ 514350 w 2609863" name="connsiteX16"/>
              <a:gd fmla="*/ 485775 h 866775" name="connsiteY16"/>
              <a:gd fmla="*/ 581025 w 2609863" name="connsiteX17"/>
              <a:gd fmla="*/ 504825 h 866775" name="connsiteY17"/>
              <a:gd fmla="*/ 666750 w 2609863" name="connsiteX18"/>
              <a:gd fmla="*/ 485775 h 866775" name="connsiteY18"/>
              <a:gd fmla="*/ 733425 w 2609863" name="connsiteX19"/>
              <a:gd fmla="*/ 457200 h 866775" name="connsiteY19"/>
              <a:gd fmla="*/ 933450 w 2609863" name="connsiteX20"/>
              <a:gd fmla="*/ 447675 h 866775" name="connsiteY20"/>
              <a:gd fmla="*/ 990600 w 2609863" name="connsiteX21"/>
              <a:gd fmla="*/ 457200 h 866775" name="connsiteY21"/>
              <a:gd fmla="*/ 1000125 w 2609863" name="connsiteX22"/>
              <a:gd fmla="*/ 485775 h 866775" name="connsiteY22"/>
              <a:gd fmla="*/ 1371600 w 2609863" name="connsiteX23"/>
              <a:gd fmla="*/ 495300 h 866775" name="connsiteY23"/>
              <a:gd fmla="*/ 1400175 w 2609863" name="connsiteX24"/>
              <a:gd fmla="*/ 514350 h 866775" name="connsiteY24"/>
              <a:gd fmla="*/ 1428750 w 2609863" name="connsiteX25"/>
              <a:gd fmla="*/ 523875 h 866775" name="connsiteY25"/>
              <a:gd fmla="*/ 1447800 w 2609863" name="connsiteX26"/>
              <a:gd fmla="*/ 552450 h 866775" name="connsiteY26"/>
              <a:gd fmla="*/ 1476375 w 2609863" name="connsiteX27"/>
              <a:gd fmla="*/ 561975 h 866775" name="connsiteY27"/>
              <a:gd fmla="*/ 1504950 w 2609863" name="connsiteX28"/>
              <a:gd fmla="*/ 581025 h 866775" name="connsiteY28"/>
              <a:gd fmla="*/ 1524000 w 2609863" name="connsiteX29"/>
              <a:gd fmla="*/ 609600 h 866775" name="connsiteY29"/>
              <a:gd fmla="*/ 1628775 w 2609863" name="connsiteX30"/>
              <a:gd fmla="*/ 609600 h 866775" name="connsiteY30"/>
              <a:gd fmla="*/ 1657350 w 2609863" name="connsiteX31"/>
              <a:gd fmla="*/ 590550 h 866775" name="connsiteY31"/>
              <a:gd fmla="*/ 1743075 w 2609863" name="connsiteX32"/>
              <a:gd fmla="*/ 628650 h 866775" name="connsiteY32"/>
              <a:gd fmla="*/ 1781175 w 2609863" name="connsiteX33"/>
              <a:gd fmla="*/ 638175 h 866775" name="connsiteY33"/>
              <a:gd fmla="*/ 1857375 w 2609863" name="connsiteX34"/>
              <a:gd fmla="*/ 657225 h 866775" name="connsiteY34"/>
              <a:gd fmla="*/ 1905000 w 2609863" name="connsiteX35"/>
              <a:gd fmla="*/ 733425 h 866775" name="connsiteY35"/>
              <a:gd fmla="*/ 1943100 w 2609863" name="connsiteX36"/>
              <a:gd fmla="*/ 800100 h 866775" name="connsiteY36"/>
              <a:gd fmla="*/ 1971675 w 2609863" name="connsiteX37"/>
              <a:gd fmla="*/ 857250 h 866775" name="connsiteY37"/>
              <a:gd fmla="*/ 2000250 w 2609863" name="connsiteX38"/>
              <a:gd fmla="*/ 866775 h 866775" name="connsiteY38"/>
              <a:gd fmla="*/ 2009775 w 2609863" name="connsiteX39"/>
              <a:gd fmla="*/ 838200 h 866775" name="connsiteY39"/>
              <a:gd fmla="*/ 2019300 w 2609863" name="connsiteX40"/>
              <a:gd fmla="*/ 790575 h 866775" name="connsiteY40"/>
              <a:gd fmla="*/ 2047875 w 2609863" name="connsiteX41"/>
              <a:gd fmla="*/ 781050 h 866775" name="connsiteY41"/>
              <a:gd fmla="*/ 2085975 w 2609863" name="connsiteX42"/>
              <a:gd fmla="*/ 790575 h 866775" name="connsiteY42"/>
              <a:gd fmla="*/ 2114550 w 2609863" name="connsiteX43"/>
              <a:gd fmla="*/ 819150 h 866775" name="connsiteY43"/>
              <a:gd fmla="*/ 2152650 w 2609863" name="connsiteX44"/>
              <a:gd fmla="*/ 838200 h 866775" name="connsiteY44"/>
              <a:gd fmla="*/ 2228850 w 2609863" name="connsiteX45"/>
              <a:gd fmla="*/ 828675 h 866775" name="connsiteY45"/>
              <a:gd fmla="*/ 2266950 w 2609863" name="connsiteX46"/>
              <a:gd fmla="*/ 809625 h 866775" name="connsiteY46"/>
              <a:gd fmla="*/ 2295525 w 2609863" name="connsiteX47"/>
              <a:gd fmla="*/ 800100 h 866775" name="connsiteY47"/>
              <a:gd fmla="*/ 2419350 w 2609863" name="connsiteX48"/>
              <a:gd fmla="*/ 790575 h 866775" name="connsiteY48"/>
              <a:gd fmla="*/ 2428875 w 2609863" name="connsiteX49"/>
              <a:gd fmla="*/ 723900 h 866775" name="connsiteY49"/>
              <a:gd fmla="*/ 2486025 w 2609863" name="connsiteX50"/>
              <a:gd fmla="*/ 704850 h 866775" name="connsiteY50"/>
              <a:gd fmla="*/ 2514600 w 2609863" name="connsiteX51"/>
              <a:gd fmla="*/ 695325 h 866775" name="connsiteY51"/>
              <a:gd fmla="*/ 2533650 w 2609863" name="connsiteX52"/>
              <a:gd fmla="*/ 666750 h 866775" name="connsiteY52"/>
              <a:gd fmla="*/ 2600325 w 2609863" name="connsiteX53"/>
              <a:gd fmla="*/ 638175 h 866775" name="connsiteY53"/>
              <a:gd fmla="*/ 2609850 w 2609863" name="connsiteX54"/>
              <a:gd fmla="*/ 685800 h 866775" name="connsiteY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b="b" l="l" r="r" t="t"/>
            <a:pathLst>
              <a:path h="866775" w="2609863">
                <a:moveTo>
                  <a:pt x="0" y="0"/>
                </a:moveTo>
                <a:cubicBezTo>
                  <a:pt x="66675" y="9525"/>
                  <a:pt x="138605" y="936"/>
                  <a:pt x="200025" y="28575"/>
                </a:cubicBezTo>
                <a:cubicBezTo>
                  <a:pt x="212523" y="34199"/>
                  <a:pt x="184300" y="99339"/>
                  <a:pt x="180975" y="114300"/>
                </a:cubicBezTo>
                <a:cubicBezTo>
                  <a:pt x="170439" y="161712"/>
                  <a:pt x="167759" y="211099"/>
                  <a:pt x="152400" y="257175"/>
                </a:cubicBezTo>
                <a:cubicBezTo>
                  <a:pt x="149225" y="266700"/>
                  <a:pt x="149147" y="277910"/>
                  <a:pt x="142875" y="285750"/>
                </a:cubicBezTo>
                <a:cubicBezTo>
                  <a:pt x="135724" y="294689"/>
                  <a:pt x="104061" y="299680"/>
                  <a:pt x="114300" y="304800"/>
                </a:cubicBezTo>
                <a:cubicBezTo>
                  <a:pt x="128780" y="312040"/>
                  <a:pt x="146050" y="298450"/>
                  <a:pt x="161925" y="295275"/>
                </a:cubicBezTo>
                <a:cubicBezTo>
                  <a:pt x="169364" y="291555"/>
                  <a:pt x="214585" y="266700"/>
                  <a:pt x="228600" y="266700"/>
                </a:cubicBezTo>
                <a:cubicBezTo>
                  <a:pt x="244789" y="266700"/>
                  <a:pt x="260395" y="272833"/>
                  <a:pt x="276225" y="276225"/>
                </a:cubicBezTo>
                <a:lnTo>
                  <a:pt x="361950" y="295275"/>
                </a:lnTo>
                <a:cubicBezTo>
                  <a:pt x="358775" y="327025"/>
                  <a:pt x="356938" y="358937"/>
                  <a:pt x="352425" y="390525"/>
                </a:cubicBezTo>
                <a:cubicBezTo>
                  <a:pt x="350574" y="403484"/>
                  <a:pt x="346496" y="416038"/>
                  <a:pt x="342900" y="428625"/>
                </a:cubicBezTo>
                <a:cubicBezTo>
                  <a:pt x="340142" y="438279"/>
                  <a:pt x="325021" y="451631"/>
                  <a:pt x="333375" y="457200"/>
                </a:cubicBezTo>
                <a:cubicBezTo>
                  <a:pt x="344267" y="464462"/>
                  <a:pt x="358936" y="451437"/>
                  <a:pt x="371475" y="447675"/>
                </a:cubicBezTo>
                <a:cubicBezTo>
                  <a:pt x="390709" y="441905"/>
                  <a:pt x="428625" y="428625"/>
                  <a:pt x="428625" y="428625"/>
                </a:cubicBezTo>
                <a:cubicBezTo>
                  <a:pt x="511114" y="449247"/>
                  <a:pt x="427665" y="418140"/>
                  <a:pt x="485775" y="476250"/>
                </a:cubicBezTo>
                <a:cubicBezTo>
                  <a:pt x="492875" y="483350"/>
                  <a:pt x="504696" y="483017"/>
                  <a:pt x="514350" y="485775"/>
                </a:cubicBezTo>
                <a:cubicBezTo>
                  <a:pt x="598071" y="509695"/>
                  <a:pt x="512512" y="481987"/>
                  <a:pt x="581025" y="504825"/>
                </a:cubicBezTo>
                <a:cubicBezTo>
                  <a:pt x="609600" y="498475"/>
                  <a:pt x="638980" y="495032"/>
                  <a:pt x="666750" y="485775"/>
                </a:cubicBezTo>
                <a:cubicBezTo>
                  <a:pt x="729273" y="464934"/>
                  <a:pt x="657854" y="463246"/>
                  <a:pt x="733425" y="457200"/>
                </a:cubicBezTo>
                <a:cubicBezTo>
                  <a:pt x="799963" y="451877"/>
                  <a:pt x="866775" y="450850"/>
                  <a:pt x="933450" y="447675"/>
                </a:cubicBezTo>
                <a:cubicBezTo>
                  <a:pt x="952500" y="450850"/>
                  <a:pt x="973832" y="447618"/>
                  <a:pt x="990600" y="457200"/>
                </a:cubicBezTo>
                <a:cubicBezTo>
                  <a:pt x="999317" y="462181"/>
                  <a:pt x="990135" y="484776"/>
                  <a:pt x="1000125" y="485775"/>
                </a:cubicBezTo>
                <a:cubicBezTo>
                  <a:pt x="1123376" y="498100"/>
                  <a:pt x="1247775" y="492125"/>
                  <a:pt x="1371600" y="495300"/>
                </a:cubicBezTo>
                <a:cubicBezTo>
                  <a:pt x="1381125" y="501650"/>
                  <a:pt x="1389936" y="509230"/>
                  <a:pt x="1400175" y="514350"/>
                </a:cubicBezTo>
                <a:cubicBezTo>
                  <a:pt x="1409155" y="518840"/>
                  <a:pt x="1420910" y="517603"/>
                  <a:pt x="1428750" y="523875"/>
                </a:cubicBezTo>
                <a:cubicBezTo>
                  <a:pt x="1437689" y="531026"/>
                  <a:pt x="1438861" y="545299"/>
                  <a:pt x="1447800" y="552450"/>
                </a:cubicBezTo>
                <a:cubicBezTo>
                  <a:pt x="1455640" y="558722"/>
                  <a:pt x="1467395" y="557485"/>
                  <a:pt x="1476375" y="561975"/>
                </a:cubicBezTo>
                <a:cubicBezTo>
                  <a:pt x="1486614" y="567095"/>
                  <a:pt x="1495425" y="574675"/>
                  <a:pt x="1504950" y="581025"/>
                </a:cubicBezTo>
                <a:cubicBezTo>
                  <a:pt x="1511300" y="590550"/>
                  <a:pt x="1514475" y="603250"/>
                  <a:pt x="1524000" y="609600"/>
                </a:cubicBezTo>
                <a:cubicBezTo>
                  <a:pt x="1553060" y="628973"/>
                  <a:pt x="1601998" y="613425"/>
                  <a:pt x="1628775" y="609600"/>
                </a:cubicBezTo>
                <a:cubicBezTo>
                  <a:pt x="1638300" y="603250"/>
                  <a:pt x="1645902" y="590550"/>
                  <a:pt x="1657350" y="590550"/>
                </a:cubicBezTo>
                <a:cubicBezTo>
                  <a:pt x="1716592" y="590550"/>
                  <a:pt x="1702791" y="611385"/>
                  <a:pt x="1743075" y="628650"/>
                </a:cubicBezTo>
                <a:cubicBezTo>
                  <a:pt x="1755107" y="633807"/>
                  <a:pt x="1768588" y="634579"/>
                  <a:pt x="1781175" y="638175"/>
                </a:cubicBezTo>
                <a:cubicBezTo>
                  <a:pt x="1849516" y="657701"/>
                  <a:pt x="1760549" y="637860"/>
                  <a:pt x="1857375" y="657225"/>
                </a:cubicBezTo>
                <a:cubicBezTo>
                  <a:pt x="1880045" y="725235"/>
                  <a:pt x="1859717" y="703236"/>
                  <a:pt x="1905000" y="733425"/>
                </a:cubicBezTo>
                <a:cubicBezTo>
                  <a:pt x="1924132" y="762123"/>
                  <a:pt x="1928598" y="766263"/>
                  <a:pt x="1943100" y="800100"/>
                </a:cubicBezTo>
                <a:cubicBezTo>
                  <a:pt x="1952103" y="821107"/>
                  <a:pt x="1951779" y="841333"/>
                  <a:pt x="1971675" y="857250"/>
                </a:cubicBezTo>
                <a:cubicBezTo>
                  <a:pt x="1979515" y="863522"/>
                  <a:pt x="1990725" y="863600"/>
                  <a:pt x="2000250" y="866775"/>
                </a:cubicBezTo>
                <a:cubicBezTo>
                  <a:pt x="2003425" y="857250"/>
                  <a:pt x="2007340" y="847940"/>
                  <a:pt x="2009775" y="838200"/>
                </a:cubicBezTo>
                <a:cubicBezTo>
                  <a:pt x="2013702" y="822494"/>
                  <a:pt x="2010320" y="804045"/>
                  <a:pt x="2019300" y="790575"/>
                </a:cubicBezTo>
                <a:cubicBezTo>
                  <a:pt x="2024869" y="782221"/>
                  <a:pt x="2038350" y="784225"/>
                  <a:pt x="2047875" y="781050"/>
                </a:cubicBezTo>
                <a:cubicBezTo>
                  <a:pt x="2060575" y="784225"/>
                  <a:pt x="2074609" y="784080"/>
                  <a:pt x="2085975" y="790575"/>
                </a:cubicBezTo>
                <a:cubicBezTo>
                  <a:pt x="2097671" y="797258"/>
                  <a:pt x="2103589" y="811320"/>
                  <a:pt x="2114550" y="819150"/>
                </a:cubicBezTo>
                <a:cubicBezTo>
                  <a:pt x="2126104" y="827403"/>
                  <a:pt x="2139950" y="831850"/>
                  <a:pt x="2152650" y="838200"/>
                </a:cubicBezTo>
                <a:cubicBezTo>
                  <a:pt x="2178050" y="835025"/>
                  <a:pt x="2204017" y="834883"/>
                  <a:pt x="2228850" y="828675"/>
                </a:cubicBezTo>
                <a:cubicBezTo>
                  <a:pt x="2242625" y="825231"/>
                  <a:pt x="2253899" y="815218"/>
                  <a:pt x="2266950" y="809625"/>
                </a:cubicBezTo>
                <a:cubicBezTo>
                  <a:pt x="2276178" y="805670"/>
                  <a:pt x="2286000" y="803275"/>
                  <a:pt x="2295525" y="800100"/>
                </a:cubicBezTo>
                <a:cubicBezTo>
                  <a:pt x="2307465" y="801427"/>
                  <a:pt x="2398944" y="827306"/>
                  <a:pt x="2419350" y="790575"/>
                </a:cubicBezTo>
                <a:cubicBezTo>
                  <a:pt x="2430253" y="770950"/>
                  <a:pt x="2415092" y="741621"/>
                  <a:pt x="2428875" y="723900"/>
                </a:cubicBezTo>
                <a:cubicBezTo>
                  <a:pt x="2441203" y="708049"/>
                  <a:pt x="2466975" y="711200"/>
                  <a:pt x="2486025" y="704850"/>
                </a:cubicBezTo>
                <a:lnTo>
                  <a:pt x="2514600" y="695325"/>
                </a:lnTo>
                <a:cubicBezTo>
                  <a:pt x="2520950" y="685800"/>
                  <a:pt x="2524856" y="674079"/>
                  <a:pt x="2533650" y="666750"/>
                </a:cubicBezTo>
                <a:cubicBezTo>
                  <a:pt x="2549343" y="653672"/>
                  <a:pt x="2580473" y="644792"/>
                  <a:pt x="2600325" y="638175"/>
                </a:cubicBezTo>
                <a:cubicBezTo>
                  <a:pt x="2610620" y="679355"/>
                  <a:pt x="2609850" y="663184"/>
                  <a:pt x="2609850" y="68580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5B8B9-635D-6CD0-0695-5CB81A7F1DA9}"/>
              </a:ext>
            </a:extLst>
          </p:cNvPr>
          <p:cNvSpPr txBox="1"/>
          <p:nvPr/>
        </p:nvSpPr>
        <p:spPr>
          <a:xfrm>
            <a:off x="3630705" y="3548390"/>
            <a:ext cx="1452843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2800">
                <a:solidFill>
                  <a:srgbClr val="FFFF00"/>
                </a:solidFill>
              </a:rPr>
              <a:t>14N</a:t>
            </a:r>
          </a:p>
        </p:txBody>
      </p:sp>
    </p:spTree>
    <p:extLst>
      <p:ext uri="{BB962C8B-B14F-4D97-AF65-F5344CB8AC3E}">
        <p14:creationId xmlns:p14="http://schemas.microsoft.com/office/powerpoint/2010/main" val="1911306045"/>
      </p:ext>
    </p:extLst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9"/>
            <a:ext cx="12192000" cy="892432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br>
              <a:rPr b="1" dirty="0" lang="en-US">
                <a:solidFill>
                  <a:schemeClr val="bg1"/>
                </a:solidFill>
              </a:rPr>
            </a:br>
            <a:r>
              <a:rPr b="1" dirty="0" lang="en-US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22226" y="597623"/>
            <a:ext cx="12180887" cy="41090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dirty="0" lang="en-US"/>
              <a:t>AT 1200 UTC(FRIDAY)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BB3A-AB5B-7FCA-FBF6-4389B397F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" l="15" r="79" t="71"/>
          <a:stretch/>
        </p:blipFill>
        <p:spPr>
          <a:xfrm>
            <a:off x="22226" y="1008529"/>
            <a:ext cx="12169774" cy="5849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C703AC-02A2-4F39-75FD-E14A7170A386}"/>
              </a:ext>
            </a:extLst>
          </p:cNvPr>
          <p:cNvSpPr txBox="1"/>
          <p:nvPr/>
        </p:nvSpPr>
        <p:spPr>
          <a:xfrm>
            <a:off x="3307975" y="3368082"/>
            <a:ext cx="1452843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2800">
                <a:solidFill>
                  <a:srgbClr val="FFFF00"/>
                </a:solidFill>
              </a:rPr>
              <a:t>15.1N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1B6C07C-D751-F70E-DDE3-4969568B3127}"/>
              </a:ext>
            </a:extLst>
          </p:cNvPr>
          <p:cNvSpPr/>
          <p:nvPr/>
        </p:nvSpPr>
        <p:spPr>
          <a:xfrm>
            <a:off x="4464424" y="3669426"/>
            <a:ext cx="3993776" cy="848786"/>
          </a:xfrm>
          <a:custGeom>
            <a:avLst/>
            <a:gdLst>
              <a:gd fmla="*/ 3993776 w 3993776" name="connsiteX0"/>
              <a:gd fmla="*/ 687421 h 848786" name="connsiteY0"/>
              <a:gd fmla="*/ 3899647 w 3993776" name="connsiteX1"/>
              <a:gd fmla="*/ 633633 h 848786" name="connsiteY1"/>
              <a:gd fmla="*/ 3886200 w 3993776" name="connsiteX2"/>
              <a:gd fmla="*/ 673974 h 848786" name="connsiteY2"/>
              <a:gd fmla="*/ 3778623 w 3993776" name="connsiteX3"/>
              <a:gd fmla="*/ 660527 h 848786" name="connsiteY3"/>
              <a:gd fmla="*/ 3697941 w 3993776" name="connsiteX4"/>
              <a:gd fmla="*/ 687421 h 848786" name="connsiteY4"/>
              <a:gd fmla="*/ 3644152 w 3993776" name="connsiteX5"/>
              <a:gd fmla="*/ 714315 h 848786" name="connsiteY5"/>
              <a:gd fmla="*/ 3563470 w 3993776" name="connsiteX6"/>
              <a:gd fmla="*/ 768103 h 848786" name="connsiteY6"/>
              <a:gd fmla="*/ 3482788 w 3993776" name="connsiteX7"/>
              <a:gd fmla="*/ 848786 h 848786" name="connsiteY7"/>
              <a:gd fmla="*/ 3429000 w 3993776" name="connsiteX8"/>
              <a:gd fmla="*/ 835339 h 848786" name="connsiteY8"/>
              <a:gd fmla="*/ 3402105 w 3993776" name="connsiteX9"/>
              <a:gd fmla="*/ 794998 h 848786" name="connsiteY9"/>
              <a:gd fmla="*/ 3294529 w 3993776" name="connsiteX10"/>
              <a:gd fmla="*/ 768103 h 848786" name="connsiteY10"/>
              <a:gd fmla="*/ 3173505 w 3993776" name="connsiteX11"/>
              <a:gd fmla="*/ 714315 h 848786" name="connsiteY11"/>
              <a:gd fmla="*/ 2729752 w 3993776" name="connsiteX12"/>
              <a:gd fmla="*/ 566398 h 848786" name="connsiteY12"/>
              <a:gd fmla="*/ 2649070 w 3993776" name="connsiteX13"/>
              <a:gd fmla="*/ 526056 h 848786" name="connsiteY13"/>
              <a:gd fmla="*/ 2581835 w 3993776" name="connsiteX14"/>
              <a:gd fmla="*/ 633633 h 848786" name="connsiteY14"/>
              <a:gd fmla="*/ 2460811 w 3993776" name="connsiteX15"/>
              <a:gd fmla="*/ 647080 h 848786" name="connsiteY15"/>
              <a:gd fmla="*/ 2420470 w 3993776" name="connsiteX16"/>
              <a:gd fmla="*/ 687421 h 848786" name="connsiteY16"/>
              <a:gd fmla="*/ 2312894 w 3993776" name="connsiteX17"/>
              <a:gd fmla="*/ 714315 h 848786" name="connsiteY17"/>
              <a:gd fmla="*/ 2272552 w 3993776" name="connsiteX18"/>
              <a:gd fmla="*/ 741209 h 848786" name="connsiteY18"/>
              <a:gd fmla="*/ 2191870 w 3993776" name="connsiteX19"/>
              <a:gd fmla="*/ 808445 h 848786" name="connsiteY19"/>
              <a:gd fmla="*/ 2164976 w 3993776" name="connsiteX20"/>
              <a:gd fmla="*/ 714315 h 848786" name="connsiteY20"/>
              <a:gd fmla="*/ 2111188 w 3993776" name="connsiteX21"/>
              <a:gd fmla="*/ 579845 h 848786" name="connsiteY21"/>
              <a:gd fmla="*/ 2043952 w 3993776" name="connsiteX22"/>
              <a:gd fmla="*/ 566398 h 848786" name="connsiteY22"/>
              <a:gd fmla="*/ 1855694 w 3993776" name="connsiteX23"/>
              <a:gd fmla="*/ 552950 h 848786" name="connsiteY23"/>
              <a:gd fmla="*/ 1815352 w 3993776" name="connsiteX24"/>
              <a:gd fmla="*/ 526056 h 848786" name="connsiteY24"/>
              <a:gd fmla="*/ 1667435 w 3993776" name="connsiteX25"/>
              <a:gd fmla="*/ 485715 h 848786" name="connsiteY25"/>
              <a:gd fmla="*/ 1653988 w 3993776" name="connsiteX26"/>
              <a:gd fmla="*/ 431927 h 848786" name="connsiteY26"/>
              <a:gd fmla="*/ 1600200 w 3993776" name="connsiteX27"/>
              <a:gd fmla="*/ 418480 h 848786" name="connsiteY27"/>
              <a:gd fmla="*/ 1573305 w 3993776" name="connsiteX28"/>
              <a:gd fmla="*/ 391586 h 848786" name="connsiteY28"/>
              <a:gd fmla="*/ 1425388 w 3993776" name="connsiteX29"/>
              <a:gd fmla="*/ 418480 h 848786" name="connsiteY29"/>
              <a:gd fmla="*/ 1277470 w 3993776" name="connsiteX30"/>
              <a:gd fmla="*/ 405033 h 848786" name="connsiteY30"/>
              <a:gd fmla="*/ 1102658 w 3993776" name="connsiteX31"/>
              <a:gd fmla="*/ 364692 h 848786" name="connsiteY31"/>
              <a:gd fmla="*/ 1021976 w 3993776" name="connsiteX32"/>
              <a:gd fmla="*/ 378139 h 848786" name="connsiteY32"/>
              <a:gd fmla="*/ 954741 w 3993776" name="connsiteX33"/>
              <a:gd fmla="*/ 391586 h 848786" name="connsiteY33"/>
              <a:gd fmla="*/ 833717 w 3993776" name="connsiteX34"/>
              <a:gd fmla="*/ 418480 h 848786" name="connsiteY34"/>
              <a:gd fmla="*/ 860611 w 3993776" name="connsiteX35"/>
              <a:gd fmla="*/ 378139 h 848786" name="connsiteY35"/>
              <a:gd fmla="*/ 753035 w 3993776" name="connsiteX36"/>
              <a:gd fmla="*/ 405033 h 848786" name="connsiteY36"/>
              <a:gd fmla="*/ 632011 w 3993776" name="connsiteX37"/>
              <a:gd fmla="*/ 391586 h 848786" name="connsiteY37"/>
              <a:gd fmla="*/ 618564 w 3993776" name="connsiteX38"/>
              <a:gd fmla="*/ 337798 h 848786" name="connsiteY38"/>
              <a:gd fmla="*/ 551329 w 3993776" name="connsiteX39"/>
              <a:gd fmla="*/ 270562 h 848786" name="connsiteY39"/>
              <a:gd fmla="*/ 524435 w 3993776" name="connsiteX40"/>
              <a:gd fmla="*/ 216774 h 848786" name="connsiteY40"/>
              <a:gd fmla="*/ 403411 w 3993776" name="connsiteX41"/>
              <a:gd fmla="*/ 176433 h 848786" name="connsiteY41"/>
              <a:gd fmla="*/ 363070 w 3993776" name="connsiteX42"/>
              <a:gd fmla="*/ 149539 h 848786" name="connsiteY42"/>
              <a:gd fmla="*/ 349623 w 3993776" name="connsiteX43"/>
              <a:gd fmla="*/ 109198 h 848786" name="connsiteY43"/>
              <a:gd fmla="*/ 309282 w 3993776" name="connsiteX44"/>
              <a:gd fmla="*/ 95750 h 848786" name="connsiteY44"/>
              <a:gd fmla="*/ 255494 w 3993776" name="connsiteX45"/>
              <a:gd fmla="*/ 82303 h 848786" name="connsiteY45"/>
              <a:gd fmla="*/ 161364 w 3993776" name="connsiteX46"/>
              <a:gd fmla="*/ 55409 h 848786" name="connsiteY46"/>
              <a:gd fmla="*/ 121023 w 3993776" name="connsiteX47"/>
              <a:gd fmla="*/ 15068 h 848786" name="connsiteY47"/>
              <a:gd fmla="*/ 0 w 3993776" name="connsiteX48"/>
              <a:gd fmla="*/ 1621 h 848786" name="connsiteY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b="b" l="l" r="r" t="t"/>
            <a:pathLst>
              <a:path h="848786" w="3993776">
                <a:moveTo>
                  <a:pt x="3993776" y="687421"/>
                </a:moveTo>
                <a:cubicBezTo>
                  <a:pt x="3971672" y="659791"/>
                  <a:pt x="3947196" y="586084"/>
                  <a:pt x="3899647" y="633633"/>
                </a:cubicBezTo>
                <a:cubicBezTo>
                  <a:pt x="3889624" y="643656"/>
                  <a:pt x="3890682" y="660527"/>
                  <a:pt x="3886200" y="673974"/>
                </a:cubicBezTo>
                <a:cubicBezTo>
                  <a:pt x="3850341" y="669492"/>
                  <a:pt x="3813488" y="670035"/>
                  <a:pt x="3778623" y="660527"/>
                </a:cubicBezTo>
                <a:cubicBezTo>
                  <a:pt x="3683859" y="634683"/>
                  <a:pt x="3797590" y="602009"/>
                  <a:pt x="3697941" y="687421"/>
                </a:cubicBezTo>
                <a:cubicBezTo>
                  <a:pt x="3682721" y="700467"/>
                  <a:pt x="3661341" y="704002"/>
                  <a:pt x="3644152" y="714315"/>
                </a:cubicBezTo>
                <a:cubicBezTo>
                  <a:pt x="3616436" y="730945"/>
                  <a:pt x="3586325" y="745247"/>
                  <a:pt x="3563470" y="768103"/>
                </a:cubicBezTo>
                <a:lnTo>
                  <a:pt x="3482788" y="848786"/>
                </a:lnTo>
                <a:cubicBezTo>
                  <a:pt x="3464859" y="844304"/>
                  <a:pt x="3444377" y="845590"/>
                  <a:pt x="3429000" y="835339"/>
                </a:cubicBezTo>
                <a:cubicBezTo>
                  <a:pt x="3415553" y="826374"/>
                  <a:pt x="3416560" y="802226"/>
                  <a:pt x="3402105" y="794998"/>
                </a:cubicBezTo>
                <a:cubicBezTo>
                  <a:pt x="3369045" y="778468"/>
                  <a:pt x="3294529" y="768103"/>
                  <a:pt x="3294529" y="768103"/>
                </a:cubicBezTo>
                <a:cubicBezTo>
                  <a:pt x="3227179" y="723203"/>
                  <a:pt x="3275522" y="750321"/>
                  <a:pt x="3173505" y="714315"/>
                </a:cubicBezTo>
                <a:cubicBezTo>
                  <a:pt x="2764527" y="569970"/>
                  <a:pt x="2929545" y="606356"/>
                  <a:pt x="2729752" y="566398"/>
                </a:cubicBezTo>
                <a:cubicBezTo>
                  <a:pt x="2716579" y="553225"/>
                  <a:pt x="2676106" y="503525"/>
                  <a:pt x="2649070" y="526056"/>
                </a:cubicBezTo>
                <a:cubicBezTo>
                  <a:pt x="2578291" y="585039"/>
                  <a:pt x="2667868" y="612125"/>
                  <a:pt x="2581835" y="633633"/>
                </a:cubicBezTo>
                <a:cubicBezTo>
                  <a:pt x="2542457" y="643477"/>
                  <a:pt x="2501152" y="642598"/>
                  <a:pt x="2460811" y="647080"/>
                </a:cubicBezTo>
                <a:cubicBezTo>
                  <a:pt x="2447364" y="660527"/>
                  <a:pt x="2436293" y="676872"/>
                  <a:pt x="2420470" y="687421"/>
                </a:cubicBezTo>
                <a:cubicBezTo>
                  <a:pt x="2402749" y="699235"/>
                  <a:pt x="2322592" y="712375"/>
                  <a:pt x="2312894" y="714315"/>
                </a:cubicBezTo>
                <a:cubicBezTo>
                  <a:pt x="2299447" y="723280"/>
                  <a:pt x="2284968" y="730863"/>
                  <a:pt x="2272552" y="741209"/>
                </a:cubicBezTo>
                <a:cubicBezTo>
                  <a:pt x="2169000" y="827501"/>
                  <a:pt x="2292041" y="741662"/>
                  <a:pt x="2191870" y="808445"/>
                </a:cubicBezTo>
                <a:cubicBezTo>
                  <a:pt x="2224608" y="710229"/>
                  <a:pt x="2246267" y="734638"/>
                  <a:pt x="2164976" y="714315"/>
                </a:cubicBezTo>
                <a:cubicBezTo>
                  <a:pt x="2040666" y="631442"/>
                  <a:pt x="2247165" y="783808"/>
                  <a:pt x="2111188" y="579845"/>
                </a:cubicBezTo>
                <a:cubicBezTo>
                  <a:pt x="2098510" y="560828"/>
                  <a:pt x="2066682" y="568791"/>
                  <a:pt x="2043952" y="566398"/>
                </a:cubicBezTo>
                <a:cubicBezTo>
                  <a:pt x="1981385" y="559812"/>
                  <a:pt x="1918447" y="557433"/>
                  <a:pt x="1855694" y="552950"/>
                </a:cubicBezTo>
                <a:cubicBezTo>
                  <a:pt x="1842247" y="543985"/>
                  <a:pt x="1830121" y="532620"/>
                  <a:pt x="1815352" y="526056"/>
                </a:cubicBezTo>
                <a:cubicBezTo>
                  <a:pt x="1759516" y="501240"/>
                  <a:pt x="1724956" y="497219"/>
                  <a:pt x="1667435" y="485715"/>
                </a:cubicBezTo>
                <a:cubicBezTo>
                  <a:pt x="1662953" y="467786"/>
                  <a:pt x="1667056" y="444995"/>
                  <a:pt x="1653988" y="431927"/>
                </a:cubicBezTo>
                <a:cubicBezTo>
                  <a:pt x="1640920" y="418859"/>
                  <a:pt x="1616730" y="426745"/>
                  <a:pt x="1600200" y="418480"/>
                </a:cubicBezTo>
                <a:cubicBezTo>
                  <a:pt x="1588860" y="412810"/>
                  <a:pt x="1582270" y="400551"/>
                  <a:pt x="1573305" y="391586"/>
                </a:cubicBezTo>
                <a:cubicBezTo>
                  <a:pt x="1516573" y="410497"/>
                  <a:pt x="1501414" y="418480"/>
                  <a:pt x="1425388" y="418480"/>
                </a:cubicBezTo>
                <a:cubicBezTo>
                  <a:pt x="1375879" y="418480"/>
                  <a:pt x="1326776" y="409515"/>
                  <a:pt x="1277470" y="405033"/>
                </a:cubicBezTo>
                <a:cubicBezTo>
                  <a:pt x="1166719" y="368116"/>
                  <a:pt x="1224852" y="382148"/>
                  <a:pt x="1102658" y="364692"/>
                </a:cubicBezTo>
                <a:cubicBezTo>
                  <a:pt x="993552" y="310139"/>
                  <a:pt x="1092934" y="337591"/>
                  <a:pt x="1021976" y="378139"/>
                </a:cubicBezTo>
                <a:cubicBezTo>
                  <a:pt x="1002132" y="389479"/>
                  <a:pt x="977153" y="387104"/>
                  <a:pt x="954741" y="391586"/>
                </a:cubicBezTo>
                <a:cubicBezTo>
                  <a:pt x="924019" y="422308"/>
                  <a:pt x="891725" y="476487"/>
                  <a:pt x="833717" y="418480"/>
                </a:cubicBezTo>
                <a:cubicBezTo>
                  <a:pt x="822289" y="407052"/>
                  <a:pt x="876552" y="380796"/>
                  <a:pt x="860611" y="378139"/>
                </a:cubicBezTo>
                <a:cubicBezTo>
                  <a:pt x="824152" y="372062"/>
                  <a:pt x="753035" y="405033"/>
                  <a:pt x="753035" y="405033"/>
                </a:cubicBezTo>
                <a:cubicBezTo>
                  <a:pt x="712694" y="400551"/>
                  <a:pt x="668315" y="409738"/>
                  <a:pt x="632011" y="391586"/>
                </a:cubicBezTo>
                <a:cubicBezTo>
                  <a:pt x="615481" y="383321"/>
                  <a:pt x="625844" y="354785"/>
                  <a:pt x="618564" y="337798"/>
                </a:cubicBezTo>
                <a:cubicBezTo>
                  <a:pt x="600634" y="295961"/>
                  <a:pt x="587189" y="294469"/>
                  <a:pt x="551329" y="270562"/>
                </a:cubicBezTo>
                <a:cubicBezTo>
                  <a:pt x="542364" y="252633"/>
                  <a:pt x="538609" y="230948"/>
                  <a:pt x="524435" y="216774"/>
                </a:cubicBezTo>
                <a:cubicBezTo>
                  <a:pt x="496598" y="188937"/>
                  <a:pt x="437405" y="183232"/>
                  <a:pt x="403411" y="176433"/>
                </a:cubicBezTo>
                <a:cubicBezTo>
                  <a:pt x="389964" y="167468"/>
                  <a:pt x="373166" y="162159"/>
                  <a:pt x="363070" y="149539"/>
                </a:cubicBezTo>
                <a:cubicBezTo>
                  <a:pt x="354215" y="138471"/>
                  <a:pt x="359646" y="119221"/>
                  <a:pt x="349623" y="109198"/>
                </a:cubicBezTo>
                <a:cubicBezTo>
                  <a:pt x="339600" y="99175"/>
                  <a:pt x="322911" y="99644"/>
                  <a:pt x="309282" y="95750"/>
                </a:cubicBezTo>
                <a:cubicBezTo>
                  <a:pt x="291512" y="90673"/>
                  <a:pt x="273264" y="87380"/>
                  <a:pt x="255494" y="82303"/>
                </a:cubicBezTo>
                <a:cubicBezTo>
                  <a:pt x="120455" y="43721"/>
                  <a:pt x="329511" y="97446"/>
                  <a:pt x="161364" y="55409"/>
                </a:cubicBezTo>
                <a:cubicBezTo>
                  <a:pt x="147917" y="41962"/>
                  <a:pt x="136846" y="25617"/>
                  <a:pt x="121023" y="15068"/>
                </a:cubicBezTo>
                <a:cubicBezTo>
                  <a:pt x="88096" y="-6884"/>
                  <a:pt x="32381" y="1621"/>
                  <a:pt x="0" y="1621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39621"/>
      </p:ext>
    </p:extLst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F97E-AFA2-EA21-A12C-0CCADA281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73672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SATELLITE IMAGERY</a:t>
            </a:r>
          </a:p>
        </p:txBody>
      </p:sp>
      <p:pic>
        <p:nvPicPr>
          <p:cNvPr id="3" name="Windy_ Satellite and 6 more pages - Personal - Microsoft​ Edge 2022-10-20 08-48-16">
            <a:hlinkClick action="ppaction://media" r:id=""/>
            <a:extLst>
              <a:ext uri="{FF2B5EF4-FFF2-40B4-BE49-F238E27FC236}">
                <a16:creationId xmlns:a16="http://schemas.microsoft.com/office/drawing/2014/main" id="{36B520B3-D812-F4C6-8F1A-4F661F8C09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19" r="13" t="35"/>
          <a:stretch/>
        </p:blipFill>
        <p:spPr>
          <a:xfrm>
            <a:off x="0" y="773672"/>
            <a:ext cx="12192000" cy="58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9815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14835" fill="hold" id="6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video>
              <p:cMediaNode vol="80000">
                <p:cTn display="0" fill="hold" id="7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evtFilter="cancelBubble" fill="hold" id="8" nodeType="interactiveSeq" restart="whenNotActive">
                <p:stCondLst>
                  <p:cond delay="0" evt="onClick">
                    <p:tgtEl>
                      <p:spTgt spid="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fill="hold" id="9">
                      <p:stCondLst>
                        <p:cond delay="0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cmd="togglePause" type="call">
                                      <p:cBhvr>
                                        <p:cTn dur="1" fill="hold"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668337"/>
            <a:ext cx="6073772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dirty="0" lang="en-US"/>
              <a:t>AT 1200 UTC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3C5F9-D71A-E57E-A19B-7EBD1D70C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" l="155" r="197" t="140"/>
          <a:stretch/>
        </p:blipFill>
        <p:spPr>
          <a:xfrm>
            <a:off x="1" y="1116106"/>
            <a:ext cx="6073774" cy="574189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idx="3" type="body"/>
          </p:nvPr>
        </p:nvSpPr>
        <p:spPr>
          <a:xfrm>
            <a:off x="6095999" y="668337"/>
            <a:ext cx="6095999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dirty="0" lang="en-US"/>
              <a:t>AT 1500 UTC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idx="4" type="body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dirty="0"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03999A-A986-3EAD-D1C5-199A2669A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" l="45" r="58" t="111"/>
          <a:stretch/>
        </p:blipFill>
        <p:spPr>
          <a:xfrm>
            <a:off x="6096001" y="1116106"/>
            <a:ext cx="6095998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50223"/>
      </p:ext>
    </p:extLst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0" y="668337"/>
            <a:ext cx="6073775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dirty="0" lang="en-US"/>
              <a:t>AT 1800 UTC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4547-4D58-565A-2E2E-25DE146B4ADF}"/>
              </a:ext>
            </a:extLst>
          </p:cNvPr>
          <p:cNvSpPr>
            <a:spLocks noGrp="1"/>
          </p:cNvSpPr>
          <p:nvPr>
            <p:ph idx="2" type="body"/>
          </p:nvPr>
        </p:nvSpPr>
        <p:spPr>
          <a:xfrm>
            <a:off x="0" y="1116106"/>
            <a:ext cx="5997576" cy="5741894"/>
          </a:xfrm>
        </p:spPr>
        <p:txBody>
          <a:bodyPr/>
          <a:lstStyle/>
          <a:p>
            <a:endParaRPr dirty="0"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idx="3" type="body"/>
          </p:nvPr>
        </p:nvSpPr>
        <p:spPr>
          <a:xfrm>
            <a:off x="6095999" y="668337"/>
            <a:ext cx="6095999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dirty="0" lang="en-US"/>
              <a:t>AT 2100 UTC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idx="4" type="body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D7A05-3AFE-D096-4A12-81615ED9B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" l="5" r="239" t="2"/>
          <a:stretch/>
        </p:blipFill>
        <p:spPr>
          <a:xfrm>
            <a:off x="0" y="1116106"/>
            <a:ext cx="6073776" cy="5741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9FFFB-5779-3181-A737-6F0B04F4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9" l="161" r="257" t="135"/>
          <a:stretch/>
        </p:blipFill>
        <p:spPr>
          <a:xfrm>
            <a:off x="6096001" y="1116106"/>
            <a:ext cx="6095998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23536"/>
      </p:ext>
    </p:extLst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0" y="668337"/>
            <a:ext cx="6096000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dirty="0" lang="en-US"/>
              <a:t>AT 0000 UTC (FRIDAY)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4547-4D58-565A-2E2E-25DE146B4ADF}"/>
              </a:ext>
            </a:extLst>
          </p:cNvPr>
          <p:cNvSpPr>
            <a:spLocks noGrp="1"/>
          </p:cNvSpPr>
          <p:nvPr>
            <p:ph idx="2" type="body"/>
          </p:nvPr>
        </p:nvSpPr>
        <p:spPr>
          <a:xfrm>
            <a:off x="0" y="1116106"/>
            <a:ext cx="5997576" cy="5741894"/>
          </a:xfrm>
        </p:spPr>
        <p:txBody>
          <a:bodyPr/>
          <a:lstStyle/>
          <a:p>
            <a:endParaRPr dirty="0"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idx="3" type="body"/>
          </p:nvPr>
        </p:nvSpPr>
        <p:spPr>
          <a:xfrm>
            <a:off x="6118227" y="668337"/>
            <a:ext cx="6073772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dirty="0" lang="en-US"/>
              <a:t>AT 0300 UTC (FRIDAY)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idx="4" type="body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dirty="0"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4C2C4-15B1-2D51-159E-7F4DDDF2F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" l="140" r="9" t="195"/>
          <a:stretch/>
        </p:blipFill>
        <p:spPr>
          <a:xfrm>
            <a:off x="0" y="1116106"/>
            <a:ext cx="6096000" cy="5741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3756B-CBE6-B556-C52F-FF74040B3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" l="140" r="9" t="195"/>
          <a:stretch/>
        </p:blipFill>
        <p:spPr>
          <a:xfrm>
            <a:off x="6118225" y="1116106"/>
            <a:ext cx="6051547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19564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PRESURE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1200 UTC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A3D26-C15A-301C-CBB6-5BFCD92EB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" l="40" r="136" t="8"/>
          <a:stretch/>
        </p:blipFill>
        <p:spPr>
          <a:xfrm>
            <a:off x="0" y="1064139"/>
            <a:ext cx="12191998" cy="579386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2EDC648-0BE9-67A7-87BE-3C7F34CC59E6}"/>
              </a:ext>
            </a:extLst>
          </p:cNvPr>
          <p:cNvSpPr/>
          <p:nvPr/>
        </p:nvSpPr>
        <p:spPr>
          <a:xfrm>
            <a:off x="4078515" y="2336800"/>
            <a:ext cx="1393372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3AEC8C-6E55-B92D-740F-F5124D0D80BE}"/>
              </a:ext>
            </a:extLst>
          </p:cNvPr>
          <p:cNvSpPr/>
          <p:nvPr/>
        </p:nvSpPr>
        <p:spPr>
          <a:xfrm>
            <a:off x="6495143" y="5793861"/>
            <a:ext cx="1393371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31C1F-DA9F-29DE-E28C-C6E3BDC83777}"/>
              </a:ext>
            </a:extLst>
          </p:cNvPr>
          <p:cNvSpPr txBox="1"/>
          <p:nvPr/>
        </p:nvSpPr>
        <p:spPr>
          <a:xfrm>
            <a:off x="4252687" y="2517875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D8A3F-889C-E19E-0394-110C199B4F6D}"/>
              </a:ext>
            </a:extLst>
          </p:cNvPr>
          <p:cNvSpPr txBox="1"/>
          <p:nvPr/>
        </p:nvSpPr>
        <p:spPr>
          <a:xfrm>
            <a:off x="6611257" y="5974936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1032</a:t>
            </a:r>
          </a:p>
        </p:txBody>
      </p:sp>
    </p:spTree>
    <p:extLst>
      <p:ext uri="{BB962C8B-B14F-4D97-AF65-F5344CB8AC3E}">
        <p14:creationId xmlns:p14="http://schemas.microsoft.com/office/powerpoint/2010/main" val="4104769869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0" y="668337"/>
            <a:ext cx="6073775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dirty="0" lang="en-US"/>
              <a:t>AT 0600 UTC (FRIDAY)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4547-4D58-565A-2E2E-25DE146B4ADF}"/>
              </a:ext>
            </a:extLst>
          </p:cNvPr>
          <p:cNvSpPr>
            <a:spLocks noGrp="1"/>
          </p:cNvSpPr>
          <p:nvPr>
            <p:ph idx="2" type="body"/>
          </p:nvPr>
        </p:nvSpPr>
        <p:spPr>
          <a:xfrm>
            <a:off x="0" y="1116106"/>
            <a:ext cx="5997576" cy="5741894"/>
          </a:xfrm>
        </p:spPr>
        <p:txBody>
          <a:bodyPr/>
          <a:lstStyle/>
          <a:p>
            <a:endParaRPr dirty="0"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idx="3" type="body"/>
          </p:nvPr>
        </p:nvSpPr>
        <p:spPr>
          <a:xfrm>
            <a:off x="6095999" y="668337"/>
            <a:ext cx="6095999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dirty="0" lang="en-US"/>
              <a:t>AT 0900 UTC(FRIDAY)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idx="4" type="body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dirty="0"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83A13-043C-1C8B-F2D1-B9FCEF18E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" l="140" r="9" t="195"/>
          <a:stretch/>
        </p:blipFill>
        <p:spPr>
          <a:xfrm>
            <a:off x="0" y="1116106"/>
            <a:ext cx="6073774" cy="5741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B01362-C1A9-2CAF-0546-450E7A566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" l="140" r="9" t="195"/>
          <a:stretch/>
        </p:blipFill>
        <p:spPr>
          <a:xfrm>
            <a:off x="6095999" y="1116106"/>
            <a:ext cx="6095999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46311"/>
      </p:ext>
    </p:extLst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0" y="589615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1200 UTC(FRIDAY)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27743-7A1B-9B6E-D1F9-F25BDBE1E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" l="83" r="269" t="88"/>
          <a:stretch/>
        </p:blipFill>
        <p:spPr>
          <a:xfrm>
            <a:off x="11113" y="1075764"/>
            <a:ext cx="12169773" cy="5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39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9"/>
            <a:ext cx="12192000" cy="87405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 AFRICAN EASTERLY JET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3" y="579248"/>
            <a:ext cx="12180887" cy="56169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AT 1200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397DA-CDF1-D471-457C-0C5502294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" t="9292" r="32738" b="20197"/>
          <a:stretch/>
        </p:blipFill>
        <p:spPr>
          <a:xfrm>
            <a:off x="11113" y="1168864"/>
            <a:ext cx="12169774" cy="56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51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8"/>
            <a:ext cx="12192000" cy="857530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AFRICAN EASTERLY JET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3" y="562722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1800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EC8D4-FD73-908A-AF39-94367B0E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 t="7810" r="32976" b="20197"/>
          <a:stretch/>
        </p:blipFill>
        <p:spPr>
          <a:xfrm>
            <a:off x="11113" y="1048871"/>
            <a:ext cx="12169774" cy="58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7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9"/>
            <a:ext cx="12192000" cy="897871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AFRICAN EASTERLY JET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3" y="603063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0000 UTC (FRIDAY)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58621-2829-8AB3-B012-9C76D054C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9716" r="33096" b="19562"/>
          <a:stretch/>
        </p:blipFill>
        <p:spPr>
          <a:xfrm>
            <a:off x="11113" y="1089212"/>
            <a:ext cx="12169774" cy="57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22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8"/>
            <a:ext cx="12192000" cy="1153364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AFRICAN EASTERLY JET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3" y="858556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0600 UTC (FRIDAY)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9AAC6-7112-FCB0-16CE-1DE605B89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t="8869" r="32976" b="20197"/>
          <a:stretch/>
        </p:blipFill>
        <p:spPr>
          <a:xfrm>
            <a:off x="11113" y="1344705"/>
            <a:ext cx="12169774" cy="55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9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9"/>
            <a:ext cx="12192000" cy="951659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AFRICAN EASTERLY JET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3" y="656851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1200 UTC (FRIDAY)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16068-2276-AA69-7AB7-A6C79D5F3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" t="10441" r="32946" b="20741"/>
          <a:stretch/>
        </p:blipFill>
        <p:spPr>
          <a:xfrm>
            <a:off x="11113" y="1143000"/>
            <a:ext cx="1216977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3548"/>
      </p:ext>
    </p:extLst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8"/>
            <a:ext cx="12192000" cy="96510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</a:t>
            </a:r>
            <a:br>
              <a:rPr b="1" dirty="0" lang="en-US">
                <a:solidFill>
                  <a:schemeClr val="bg1"/>
                </a:solidFill>
              </a:rPr>
            </a:br>
            <a:r>
              <a:rPr b="1" dirty="0" lang="en-US">
                <a:solidFill>
                  <a:schemeClr val="bg1"/>
                </a:solidFill>
              </a:rPr>
              <a:t>CAPE INHIBITION(CIN)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1113" y="670298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1200 UTC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6CFEA-6008-F57C-C97C-A3589D634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" l="92" r="56" t="111"/>
          <a:stretch/>
        </p:blipFill>
        <p:spPr>
          <a:xfrm>
            <a:off x="11113" y="1156447"/>
            <a:ext cx="12169774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2978"/>
      </p:ext>
    </p:extLst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8"/>
            <a:ext cx="12192000" cy="857530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</a:t>
            </a:r>
            <a:br>
              <a:rPr b="1" dirty="0" lang="en-US">
                <a:solidFill>
                  <a:schemeClr val="bg1"/>
                </a:solidFill>
              </a:rPr>
            </a:br>
            <a:r>
              <a:rPr b="1" dirty="0" lang="en-US">
                <a:solidFill>
                  <a:schemeClr val="bg1"/>
                </a:solidFill>
              </a:rPr>
              <a:t>CAPE INHIBITION(CIN)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1113" y="562722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1800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1CB32-BC86-DB06-DEDE-C2A561493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" l="17" r="98" t="148"/>
          <a:stretch/>
        </p:blipFill>
        <p:spPr>
          <a:xfrm>
            <a:off x="11113" y="1048871"/>
            <a:ext cx="12169774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96463"/>
      </p:ext>
    </p:extLst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8"/>
            <a:ext cx="12192000" cy="857530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</a:t>
            </a:r>
            <a:br>
              <a:rPr b="1" dirty="0" lang="en-US">
                <a:solidFill>
                  <a:schemeClr val="bg1"/>
                </a:solidFill>
              </a:rPr>
            </a:br>
            <a:r>
              <a:rPr b="1" dirty="0" lang="en-US">
                <a:solidFill>
                  <a:schemeClr val="bg1"/>
                </a:solidFill>
              </a:rPr>
              <a:t>CAPE INHIBITION(CIN)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1113" y="562722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0000 UTC (FRIDAY)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514BC-C9D4-6D5F-A814-898746F00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" l="73" r="85" t="155"/>
          <a:stretch/>
        </p:blipFill>
        <p:spPr>
          <a:xfrm>
            <a:off x="11113" y="1048871"/>
            <a:ext cx="12169774" cy="58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53643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PRESURE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1500 UTC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75C81-B924-8DC7-276E-A47251527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" l="88" r="62" t="7"/>
          <a:stretch/>
        </p:blipFill>
        <p:spPr>
          <a:xfrm>
            <a:off x="0" y="1064139"/>
            <a:ext cx="12192000" cy="57938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606771E-074A-2AE0-E2C1-5D821B08EB46}"/>
              </a:ext>
            </a:extLst>
          </p:cNvPr>
          <p:cNvSpPr/>
          <p:nvPr/>
        </p:nvSpPr>
        <p:spPr>
          <a:xfrm>
            <a:off x="4826000" y="5825699"/>
            <a:ext cx="1393371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E589-80FC-91D0-5D6D-A8EC4C967810}"/>
              </a:ext>
            </a:extLst>
          </p:cNvPr>
          <p:cNvSpPr txBox="1"/>
          <p:nvPr/>
        </p:nvSpPr>
        <p:spPr>
          <a:xfrm>
            <a:off x="5058229" y="6014219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1031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4838E5-290C-8D56-00A6-614A8C25DF79}"/>
              </a:ext>
            </a:extLst>
          </p:cNvPr>
          <p:cNvSpPr/>
          <p:nvPr/>
        </p:nvSpPr>
        <p:spPr>
          <a:xfrm>
            <a:off x="3664857" y="2365829"/>
            <a:ext cx="1393372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841C2-7E76-463A-E770-445E54E10B28}"/>
              </a:ext>
            </a:extLst>
          </p:cNvPr>
          <p:cNvSpPr txBox="1"/>
          <p:nvPr/>
        </p:nvSpPr>
        <p:spPr>
          <a:xfrm>
            <a:off x="3897087" y="2447176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1028</a:t>
            </a:r>
          </a:p>
        </p:txBody>
      </p:sp>
    </p:spTree>
    <p:extLst>
      <p:ext uri="{BB962C8B-B14F-4D97-AF65-F5344CB8AC3E}">
        <p14:creationId xmlns:p14="http://schemas.microsoft.com/office/powerpoint/2010/main" val="3252838700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9"/>
            <a:ext cx="12192000" cy="897871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</a:t>
            </a:r>
            <a:br>
              <a:rPr b="1" dirty="0" lang="en-US">
                <a:solidFill>
                  <a:schemeClr val="bg1"/>
                </a:solidFill>
              </a:rPr>
            </a:br>
            <a:r>
              <a:rPr b="1" dirty="0" lang="en-US">
                <a:solidFill>
                  <a:schemeClr val="bg1"/>
                </a:solidFill>
              </a:rPr>
              <a:t>CAPE INHIBITION(CIN)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1113" y="603063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0600 UTC (FRIDAY)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1686D-87F9-04B1-3B2B-479DEA5C2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" l="28" r="57" t="41"/>
          <a:stretch/>
        </p:blipFill>
        <p:spPr>
          <a:xfrm>
            <a:off x="11113" y="1089212"/>
            <a:ext cx="12169774" cy="57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94982"/>
      </p:ext>
    </p:extLst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8"/>
            <a:ext cx="12192000" cy="911318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 </a:t>
            </a:r>
            <a:br>
              <a:rPr b="1" dirty="0" lang="en-US">
                <a:solidFill>
                  <a:schemeClr val="bg1"/>
                </a:solidFill>
              </a:rPr>
            </a:br>
            <a:r>
              <a:rPr b="1" dirty="0" lang="en-US">
                <a:solidFill>
                  <a:schemeClr val="bg1"/>
                </a:solidFill>
              </a:rPr>
              <a:t>CAPE INHIBITION(CIN)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1113" y="616510"/>
            <a:ext cx="12180887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1200 UTC (FRIDAY)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D435D-7880-DD38-AA54-34E5E40D0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" l="28" r="57" t="67"/>
          <a:stretch/>
        </p:blipFill>
        <p:spPr>
          <a:xfrm>
            <a:off x="11113" y="1102659"/>
            <a:ext cx="12169774" cy="57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2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36090"/>
            <a:ext cx="6096000" cy="705617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8292267" y="409920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278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9277883" y="120187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284.5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9662639" y="54088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482.3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6944609" y="590561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253.5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10008054" y="299861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1621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027991" y="3382186"/>
            <a:ext cx="1017569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342.5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10254700" y="4107601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672.8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151755" y="478621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284.3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7542819" y="191617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269.3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8819918" y="-90304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338.5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4441-B251-2EB5-5234-77756B50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051"/>
            <a:ext cx="6077113" cy="7002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273013-9770-EA19-9C13-0DB1F60CC915}"/>
              </a:ext>
            </a:extLst>
          </p:cNvPr>
          <p:cNvSpPr/>
          <p:nvPr/>
        </p:nvSpPr>
        <p:spPr>
          <a:xfrm>
            <a:off x="4982803" y="-82053"/>
            <a:ext cx="1704000" cy="1478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46F2B-9F64-0B00-3216-B07CD9B79E7D}"/>
              </a:ext>
            </a:extLst>
          </p:cNvPr>
          <p:cNvSpPr txBox="1"/>
          <p:nvPr/>
        </p:nvSpPr>
        <p:spPr>
          <a:xfrm>
            <a:off x="5028836" y="-82053"/>
            <a:ext cx="1657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CAPE (J/kg) 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6D236AA-77AF-7FF3-20BA-CFD8DE49FC3F}"/>
              </a:ext>
            </a:extLst>
          </p:cNvPr>
          <p:cNvSpPr/>
          <p:nvPr/>
        </p:nvSpPr>
        <p:spPr>
          <a:xfrm>
            <a:off x="2553790" y="-12675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628.7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A48528-03B0-D3ED-D6EE-FD22AF115063}"/>
              </a:ext>
            </a:extLst>
          </p:cNvPr>
          <p:cNvSpPr/>
          <p:nvPr/>
        </p:nvSpPr>
        <p:spPr>
          <a:xfrm>
            <a:off x="2796354" y="120187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414.3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B0AE60D-C6A8-5E0C-9929-F7AE4F55BB7F}"/>
              </a:ext>
            </a:extLst>
          </p:cNvPr>
          <p:cNvSpPr/>
          <p:nvPr/>
        </p:nvSpPr>
        <p:spPr>
          <a:xfrm>
            <a:off x="867749" y="58316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976.7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239EA27-4EFC-7A74-DDE1-DB5BAF61F1E0}"/>
              </a:ext>
            </a:extLst>
          </p:cNvPr>
          <p:cNvSpPr/>
          <p:nvPr/>
        </p:nvSpPr>
        <p:spPr>
          <a:xfrm>
            <a:off x="437418" y="3580933"/>
            <a:ext cx="1081609" cy="788268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1315.7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7941A4-498A-CA43-DDA6-1DA362C990FE}"/>
              </a:ext>
            </a:extLst>
          </p:cNvPr>
          <p:cNvSpPr/>
          <p:nvPr/>
        </p:nvSpPr>
        <p:spPr>
          <a:xfrm>
            <a:off x="2008079" y="405092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812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802BF1D-2F2E-BC8A-437D-99E2CE577CDA}"/>
              </a:ext>
            </a:extLst>
          </p:cNvPr>
          <p:cNvSpPr/>
          <p:nvPr/>
        </p:nvSpPr>
        <p:spPr>
          <a:xfrm>
            <a:off x="1105457" y="579008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221.3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2306EC-B07A-E4EA-78C2-E7C5C88C08AA}"/>
              </a:ext>
            </a:extLst>
          </p:cNvPr>
          <p:cNvSpPr/>
          <p:nvPr/>
        </p:nvSpPr>
        <p:spPr>
          <a:xfrm>
            <a:off x="3738799" y="287711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835.3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E7888D-3B0D-D180-1E80-A423540841F2}"/>
              </a:ext>
            </a:extLst>
          </p:cNvPr>
          <p:cNvSpPr/>
          <p:nvPr/>
        </p:nvSpPr>
        <p:spPr>
          <a:xfrm>
            <a:off x="4309341" y="418515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835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C9E24DA-DC3E-AF9A-C5CA-5BE2E87FCBA3}"/>
              </a:ext>
            </a:extLst>
          </p:cNvPr>
          <p:cNvSpPr/>
          <p:nvPr/>
        </p:nvSpPr>
        <p:spPr>
          <a:xfrm>
            <a:off x="3530820" y="540481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584.7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BB5785-4998-CC2C-CD2E-27D26498517C}"/>
              </a:ext>
            </a:extLst>
          </p:cNvPr>
          <p:cNvSpPr/>
          <p:nvPr/>
        </p:nvSpPr>
        <p:spPr>
          <a:xfrm>
            <a:off x="889392" y="1937543"/>
            <a:ext cx="1017570" cy="78826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163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19B6CC-C166-6BE7-968A-8E176FA03930}"/>
              </a:ext>
            </a:extLst>
          </p:cNvPr>
          <p:cNvSpPr txBox="1"/>
          <p:nvPr/>
        </p:nvSpPr>
        <p:spPr>
          <a:xfrm>
            <a:off x="10552413" y="-106155"/>
            <a:ext cx="1482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NIGHT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71B213-B496-EAE0-5715-F845308F6F03}"/>
              </a:ext>
            </a:extLst>
          </p:cNvPr>
          <p:cNvSpPr txBox="1"/>
          <p:nvPr/>
        </p:nvSpPr>
        <p:spPr>
          <a:xfrm>
            <a:off x="92485" y="-126752"/>
            <a:ext cx="150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DAY</a:t>
            </a:r>
          </a:p>
        </p:txBody>
      </p:sp>
    </p:spTree>
    <p:extLst>
      <p:ext uri="{BB962C8B-B14F-4D97-AF65-F5344CB8AC3E}">
        <p14:creationId xmlns:p14="http://schemas.microsoft.com/office/powerpoint/2010/main" val="367953873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36090"/>
            <a:ext cx="6096000" cy="705617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7834514" y="420785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94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9277883" y="120187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9745915" y="5125414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88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6944609" y="590561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89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10008054" y="299861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027991" y="3382186"/>
            <a:ext cx="1017569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92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10373237" y="4148214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97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151755" y="478621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78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7542819" y="191617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8852084" y="1984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77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4441-B251-2EB5-5234-77756B50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051"/>
            <a:ext cx="6077113" cy="7002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273013-9770-EA19-9C13-0DB1F60CC915}"/>
              </a:ext>
            </a:extLst>
          </p:cNvPr>
          <p:cNvSpPr/>
          <p:nvPr/>
        </p:nvSpPr>
        <p:spPr>
          <a:xfrm>
            <a:off x="4982803" y="-82053"/>
            <a:ext cx="1704000" cy="1478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46F2B-9F64-0B00-3216-B07CD9B79E7D}"/>
              </a:ext>
            </a:extLst>
          </p:cNvPr>
          <p:cNvSpPr txBox="1"/>
          <p:nvPr/>
        </p:nvSpPr>
        <p:spPr>
          <a:xfrm>
            <a:off x="5028836" y="-82053"/>
            <a:ext cx="1657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RH (%) 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6D236AA-77AF-7FF3-20BA-CFD8DE49FC3F}"/>
              </a:ext>
            </a:extLst>
          </p:cNvPr>
          <p:cNvSpPr/>
          <p:nvPr/>
        </p:nvSpPr>
        <p:spPr>
          <a:xfrm>
            <a:off x="2529771" y="1984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62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A48528-03B0-D3ED-D6EE-FD22AF115063}"/>
              </a:ext>
            </a:extLst>
          </p:cNvPr>
          <p:cNvSpPr/>
          <p:nvPr/>
        </p:nvSpPr>
        <p:spPr>
          <a:xfrm>
            <a:off x="3218177" y="1303498"/>
            <a:ext cx="1017570" cy="714303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b="1" dirty="0">
              <a:solidFill>
                <a:srgbClr val="000000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B0AE60D-C6A8-5E0C-9929-F7AE4F55BB7F}"/>
              </a:ext>
            </a:extLst>
          </p:cNvPr>
          <p:cNvSpPr/>
          <p:nvPr/>
        </p:nvSpPr>
        <p:spPr>
          <a:xfrm>
            <a:off x="1019529" y="56450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67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239EA27-4EFC-7A74-DDE1-DB5BAF61F1E0}"/>
              </a:ext>
            </a:extLst>
          </p:cNvPr>
          <p:cNvSpPr/>
          <p:nvPr/>
        </p:nvSpPr>
        <p:spPr>
          <a:xfrm>
            <a:off x="486926" y="341901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78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7941A4-498A-CA43-DDA6-1DA362C990FE}"/>
              </a:ext>
            </a:extLst>
          </p:cNvPr>
          <p:cNvSpPr/>
          <p:nvPr/>
        </p:nvSpPr>
        <p:spPr>
          <a:xfrm>
            <a:off x="2008079" y="405092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77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802BF1D-2F2E-BC8A-437D-99E2CE577CDA}"/>
              </a:ext>
            </a:extLst>
          </p:cNvPr>
          <p:cNvSpPr/>
          <p:nvPr/>
        </p:nvSpPr>
        <p:spPr>
          <a:xfrm>
            <a:off x="1105457" y="579008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84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2306EC-B07A-E4EA-78C2-E7C5C88C08AA}"/>
              </a:ext>
            </a:extLst>
          </p:cNvPr>
          <p:cNvSpPr/>
          <p:nvPr/>
        </p:nvSpPr>
        <p:spPr>
          <a:xfrm>
            <a:off x="3738799" y="287711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73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E7888D-3B0D-D180-1E80-A423540841F2}"/>
              </a:ext>
            </a:extLst>
          </p:cNvPr>
          <p:cNvSpPr/>
          <p:nvPr/>
        </p:nvSpPr>
        <p:spPr>
          <a:xfrm>
            <a:off x="4309341" y="418515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77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C9E24DA-DC3E-AF9A-C5CA-5BE2E87FCBA3}"/>
              </a:ext>
            </a:extLst>
          </p:cNvPr>
          <p:cNvSpPr/>
          <p:nvPr/>
        </p:nvSpPr>
        <p:spPr>
          <a:xfrm>
            <a:off x="3591285" y="5206451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82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BB5785-4998-CC2C-CD2E-27D26498517C}"/>
              </a:ext>
            </a:extLst>
          </p:cNvPr>
          <p:cNvSpPr/>
          <p:nvPr/>
        </p:nvSpPr>
        <p:spPr>
          <a:xfrm>
            <a:off x="1157396" y="19161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63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FBACA-5102-FEEF-C082-26386002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314" y="1177227"/>
            <a:ext cx="2059105" cy="23484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2D5184-A534-A4A0-652B-B04E4D77C9C5}"/>
              </a:ext>
            </a:extLst>
          </p:cNvPr>
          <p:cNvSpPr txBox="1"/>
          <p:nvPr/>
        </p:nvSpPr>
        <p:spPr>
          <a:xfrm>
            <a:off x="92485" y="-126752"/>
            <a:ext cx="150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E249CF-46D6-528F-D0FA-6206ADB31139}"/>
              </a:ext>
            </a:extLst>
          </p:cNvPr>
          <p:cNvSpPr txBox="1"/>
          <p:nvPr/>
        </p:nvSpPr>
        <p:spPr>
          <a:xfrm>
            <a:off x="10552413" y="-106155"/>
            <a:ext cx="1482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NIGHT</a:t>
            </a:r>
          </a:p>
        </p:txBody>
      </p:sp>
    </p:spTree>
    <p:extLst>
      <p:ext uri="{BB962C8B-B14F-4D97-AF65-F5344CB8AC3E}">
        <p14:creationId xmlns:p14="http://schemas.microsoft.com/office/powerpoint/2010/main" val="425809014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36090"/>
            <a:ext cx="6096000" cy="705617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7834514" y="420785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9277883" y="120187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9745915" y="5125414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26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6944609" y="590561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10008054" y="299861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027991" y="3382186"/>
            <a:ext cx="1017569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10373237" y="4148214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24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151755" y="478621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7542819" y="191617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8852084" y="1984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26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4441-B251-2EB5-5234-77756B50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051"/>
            <a:ext cx="6077113" cy="7002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273013-9770-EA19-9C13-0DB1F60CC915}"/>
              </a:ext>
            </a:extLst>
          </p:cNvPr>
          <p:cNvSpPr/>
          <p:nvPr/>
        </p:nvSpPr>
        <p:spPr>
          <a:xfrm>
            <a:off x="4982803" y="-82053"/>
            <a:ext cx="1704000" cy="1478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46F2B-9F64-0B00-3216-B07CD9B79E7D}"/>
                  </a:ext>
                </a:extLst>
              </p:cNvPr>
              <p:cNvSpPr txBox="1"/>
              <p:nvPr/>
            </p:nvSpPr>
            <p:spPr>
              <a:xfrm>
                <a:off x="5028836" y="-82053"/>
                <a:ext cx="165796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TEMP (</a:t>
                </a:r>
                <a14:m>
                  <m:oMath xmlns:m="http://schemas.openxmlformats.org/officeDocument/2006/math">
                    <m:r>
                      <a:rPr lang="en-US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)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46F2B-9F64-0B00-3216-B07CD9B79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836" y="-82053"/>
                <a:ext cx="1657967" cy="1323439"/>
              </a:xfrm>
              <a:prstGeom prst="rect">
                <a:avLst/>
              </a:prstGeom>
              <a:blipFill>
                <a:blip r:embed="rId3"/>
                <a:stretch>
                  <a:fillRect l="-11397" t="-8295" r="-19118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6D236AA-77AF-7FF3-20BA-CFD8DE49FC3F}"/>
              </a:ext>
            </a:extLst>
          </p:cNvPr>
          <p:cNvSpPr/>
          <p:nvPr/>
        </p:nvSpPr>
        <p:spPr>
          <a:xfrm>
            <a:off x="2529771" y="1984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32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A48528-03B0-D3ED-D6EE-FD22AF115063}"/>
              </a:ext>
            </a:extLst>
          </p:cNvPr>
          <p:cNvSpPr/>
          <p:nvPr/>
        </p:nvSpPr>
        <p:spPr>
          <a:xfrm>
            <a:off x="2835941" y="120186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32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B0AE60D-C6A8-5E0C-9929-F7AE4F55BB7F}"/>
              </a:ext>
            </a:extLst>
          </p:cNvPr>
          <p:cNvSpPr/>
          <p:nvPr/>
        </p:nvSpPr>
        <p:spPr>
          <a:xfrm>
            <a:off x="867749" y="58316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239EA27-4EFC-7A74-DDE1-DB5BAF61F1E0}"/>
              </a:ext>
            </a:extLst>
          </p:cNvPr>
          <p:cNvSpPr/>
          <p:nvPr/>
        </p:nvSpPr>
        <p:spPr>
          <a:xfrm>
            <a:off x="486926" y="341901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30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7941A4-498A-CA43-DDA6-1DA362C990FE}"/>
              </a:ext>
            </a:extLst>
          </p:cNvPr>
          <p:cNvSpPr/>
          <p:nvPr/>
        </p:nvSpPr>
        <p:spPr>
          <a:xfrm>
            <a:off x="2008079" y="405092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802BF1D-2F2E-BC8A-437D-99E2CE577CDA}"/>
              </a:ext>
            </a:extLst>
          </p:cNvPr>
          <p:cNvSpPr/>
          <p:nvPr/>
        </p:nvSpPr>
        <p:spPr>
          <a:xfrm>
            <a:off x="1105457" y="579008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26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2306EC-B07A-E4EA-78C2-E7C5C88C08AA}"/>
              </a:ext>
            </a:extLst>
          </p:cNvPr>
          <p:cNvSpPr/>
          <p:nvPr/>
        </p:nvSpPr>
        <p:spPr>
          <a:xfrm>
            <a:off x="3738799" y="287711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30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E7888D-3B0D-D180-1E80-A423540841F2}"/>
              </a:ext>
            </a:extLst>
          </p:cNvPr>
          <p:cNvSpPr/>
          <p:nvPr/>
        </p:nvSpPr>
        <p:spPr>
          <a:xfrm>
            <a:off x="4309341" y="418515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C9E24DA-DC3E-AF9A-C5CA-5BE2E87FCBA3}"/>
              </a:ext>
            </a:extLst>
          </p:cNvPr>
          <p:cNvSpPr/>
          <p:nvPr/>
        </p:nvSpPr>
        <p:spPr>
          <a:xfrm>
            <a:off x="3591285" y="5206451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BB5785-4998-CC2C-CD2E-27D26498517C}"/>
              </a:ext>
            </a:extLst>
          </p:cNvPr>
          <p:cNvSpPr/>
          <p:nvPr/>
        </p:nvSpPr>
        <p:spPr>
          <a:xfrm>
            <a:off x="1157396" y="19161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82191-7A4C-EE85-A67B-BAEA309E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692" y="1507419"/>
            <a:ext cx="1270253" cy="11568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53624F-64E6-695D-F6EA-A2C20D8E9822}"/>
              </a:ext>
            </a:extLst>
          </p:cNvPr>
          <p:cNvSpPr txBox="1"/>
          <p:nvPr/>
        </p:nvSpPr>
        <p:spPr>
          <a:xfrm>
            <a:off x="92485" y="-126752"/>
            <a:ext cx="150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DAY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4DE451-35ED-E8CC-38C7-5ABB47162AAE}"/>
              </a:ext>
            </a:extLst>
          </p:cNvPr>
          <p:cNvSpPr txBox="1"/>
          <p:nvPr/>
        </p:nvSpPr>
        <p:spPr>
          <a:xfrm>
            <a:off x="10552413" y="-106155"/>
            <a:ext cx="1482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NIGHT</a:t>
            </a:r>
          </a:p>
        </p:txBody>
      </p:sp>
    </p:spTree>
    <p:extLst>
      <p:ext uri="{BB962C8B-B14F-4D97-AF65-F5344CB8AC3E}">
        <p14:creationId xmlns:p14="http://schemas.microsoft.com/office/powerpoint/2010/main" val="67974435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CCCB70-CBB6-08C9-E471-EC5B621B2AFF}"/>
              </a:ext>
            </a:extLst>
          </p:cNvPr>
          <p:cNvSpPr txBox="1"/>
          <p:nvPr/>
        </p:nvSpPr>
        <p:spPr>
          <a:xfrm>
            <a:off x="0" y="-137418"/>
            <a:ext cx="6239326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chemeClr val="bg1"/>
                </a:solidFill>
              </a:rPr>
              <a:t>PROBABILITY OF RAINS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Google Shape;88;p1">
            <a:extLst>
              <a:ext uri="{FF2B5EF4-FFF2-40B4-BE49-F238E27FC236}">
                <a16:creationId xmlns:a16="http://schemas.microsoft.com/office/drawing/2014/main" id="{6FCE7E74-AC75-DAEA-AA17-00BA831AB645}"/>
              </a:ext>
            </a:extLst>
          </p:cNvPr>
          <p:cNvPicPr preferRelativeResize="0"/>
          <p:nvPr/>
        </p:nvPicPr>
        <p:blipFill>
          <a:blip r:embed="rId2"/>
          <a:srcRect t="37" b="37"/>
          <a:stretch/>
        </p:blipFill>
        <p:spPr>
          <a:xfrm>
            <a:off x="6491712" y="81366"/>
            <a:ext cx="5700288" cy="67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6;p1">
            <a:extLst>
              <a:ext uri="{FF2B5EF4-FFF2-40B4-BE49-F238E27FC236}">
                <a16:creationId xmlns:a16="http://schemas.microsoft.com/office/drawing/2014/main" id="{CBA3A617-2C40-B4F9-7A17-898294E574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8126" y="3524528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6;p1">
            <a:extLst>
              <a:ext uri="{FF2B5EF4-FFF2-40B4-BE49-F238E27FC236}">
                <a16:creationId xmlns:a16="http://schemas.microsoft.com/office/drawing/2014/main" id="{9C209CCA-0246-7A3D-1AC6-E64ED58A8C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2161" y="5302730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B79845-5148-721F-61EF-E7189D0C37EC}"/>
              </a:ext>
            </a:extLst>
          </p:cNvPr>
          <p:cNvSpPr txBox="1"/>
          <p:nvPr/>
        </p:nvSpPr>
        <p:spPr>
          <a:xfrm>
            <a:off x="0" y="2801253"/>
            <a:ext cx="6239326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/>
              <a:t>30%</a:t>
            </a:r>
          </a:p>
        </p:txBody>
      </p:sp>
      <p:pic>
        <p:nvPicPr>
          <p:cNvPr id="5" name="Google Shape;106;p1">
            <a:extLst>
              <a:ext uri="{FF2B5EF4-FFF2-40B4-BE49-F238E27FC236}">
                <a16:creationId xmlns:a16="http://schemas.microsoft.com/office/drawing/2014/main" id="{FEC543FE-11A6-19E9-244D-9A729D8FFE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8254" y="3321764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6;p1">
            <a:extLst>
              <a:ext uri="{FF2B5EF4-FFF2-40B4-BE49-F238E27FC236}">
                <a16:creationId xmlns:a16="http://schemas.microsoft.com/office/drawing/2014/main" id="{7E35AD82-F952-5E2F-9F23-DF60A9ED2F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2479" y="4406259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6;p1">
            <a:extLst>
              <a:ext uri="{FF2B5EF4-FFF2-40B4-BE49-F238E27FC236}">
                <a16:creationId xmlns:a16="http://schemas.microsoft.com/office/drawing/2014/main" id="{CDD3C0BB-AF53-5818-2FD2-EB5AB1BF74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0618" y="4160347"/>
            <a:ext cx="551238" cy="639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820992"/>
      </p:ext>
    </p:extLst>
  </p:cSld>
  <p:clrMapOvr>
    <a:masterClrMapping/>
  </p:clrMapOvr>
  <p:transition spd="slow">
    <p:wip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>
            <a:extLst>
              <a:ext uri="{FF2B5EF4-FFF2-40B4-BE49-F238E27FC236}">
                <a16:creationId xmlns:a16="http://schemas.microsoft.com/office/drawing/2014/main" id="{E648AB41-F338-4221-851B-9799C3880003}"/>
              </a:ext>
            </a:extLst>
          </p:cNvPr>
          <p:cNvPicPr preferRelativeResize="0"/>
          <p:nvPr/>
        </p:nvPicPr>
        <p:blipFill>
          <a:blip r:embed="rId3"/>
          <a:srcRect b="37" t="37"/>
          <a:stretch/>
        </p:blipFill>
        <p:spPr>
          <a:xfrm>
            <a:off x="1275720" y="642596"/>
            <a:ext cx="4554059" cy="587760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1125678822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b="1" cap="none" dirty="0" strike="noStrike" sz="22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254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800" u="none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b="1" cap="none" dirty="0" strike="noStrike" sz="2800" u="none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anchor="b"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254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800" u="none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b="1" cap="none" dirty="0" strike="noStrike" sz="2800" u="none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anchor="b"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254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2079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254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b="1" dirty="0" lang="en-US" sz="2400">
                              <a:ea charset="0" panose="02040503050406030204" pitchFamily="18" typeface="Cambria Math"/>
                            </a:rPr>
                            <a:t>31 </a:t>
                          </a:r>
                          <a14:m>
                            <m:oMath xmlns:m="http://schemas.openxmlformats.org/officeDocument/2006/math">
                              <m:r>
                                <a:rPr b="1" i="1" lang="en-US" smtClean="0" sz="2400">
                                  <a:latin charset="0" panose="02040503050406030204" pitchFamily="18" typeface="Cambria Math"/>
                                  <a:ea charset="0" panose="02040503050406030204" pitchFamily="18" typeface="Cambria Math"/>
                                </a:rPr>
                                <m:t>℃</m:t>
                              </m:r>
                            </m:oMath>
                          </a14:m>
                          <a:endParaRPr b="1" dirty="0" sz="2400"/>
                        </a:p>
                      </a:txBody>
                      <a:tcPr anchor="b"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254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 eaLnBrk="1" fontAlgn="auto" hangingPunct="1" indent="0" latinLnBrk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b="1" dirty="0" lang="en-US" sz="2400">
                              <a:ea charset="0" panose="02040503050406030204" pitchFamily="18" typeface="Cambria Math"/>
                            </a:rPr>
                            <a:t>23</a:t>
                          </a:r>
                          <a14:m>
                            <m:oMath xmlns:m="http://schemas.openxmlformats.org/officeDocument/2006/math">
                              <m:r>
                                <a:rPr b="1" i="1" lang="en-US" smtClean="0" sz="2400">
                                  <a:latin charset="0" panose="02040503050406030204" pitchFamily="18" typeface="Cambria Math"/>
                                  <a:ea charset="0" panose="02040503050406030204" pitchFamily="18" typeface="Cambria Math"/>
                                </a:rPr>
                                <m:t> ℃</m:t>
                              </m:r>
                            </m:oMath>
                          </a14:m>
                          <a:endParaRPr b="1" dirty="0" lang="en-US" sz="2400"/>
                        </a:p>
                      </a:txBody>
                      <a:tcPr anchor="b"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254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CA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NO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dirty="0" sz="240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10 %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 eaLnBrk="1" fontAlgn="auto" hangingPunct="1" indent="0" latinLnBrk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dirty="0" sz="240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US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77 %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94 %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dirty="0" lang="en-US" sz="2400"/>
                            <a:t>SW</a:t>
                          </a:r>
                          <a:endParaRPr b="1" dirty="0" sz="2400"/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dirty="0" lang="en-US" sz="2400"/>
                            <a:t>S</a:t>
                          </a:r>
                          <a:endParaRPr b="1" dirty="0" sz="2400"/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 1 ms</a:t>
                          </a:r>
                          <a:r>
                            <a:rPr b="1" baseline="30000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b="1" baseline="30000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 2 ms</a:t>
                          </a:r>
                          <a:r>
                            <a:rPr b="1" baseline="30000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 5 ms</a:t>
                          </a:r>
                          <a:r>
                            <a:rPr b="1" baseline="30000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dirty="0" sz="2400"/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  4 ms</a:t>
                          </a:r>
                          <a:r>
                            <a:rPr b="1" baseline="30000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1125678822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b="1" cap="none" dirty="0" strike="noStrike" sz="22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254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800" u="none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b="1" cap="none" dirty="0" strike="noStrike" sz="2800" u="none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anchor="b"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254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800" u="none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b="1" cap="none" dirty="0" strike="noStrike" sz="2800" u="none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anchor="b"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254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3385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254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254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  <a:blipFill>
                          <a:blip r:embed="rId4"/>
                          <a:stretch>
                            <a:fillRect b="-537500" l="-164831" r="-136441" t="-15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254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  <a:blipFill>
                          <a:blip r:embed="rId4"/>
                          <a:stretch>
                            <a:fillRect b="-537500" l="-195925" r="-940" t="-157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CA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NO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dirty="0" sz="240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10 %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 eaLnBrk="1" fontAlgn="auto" hangingPunct="1" indent="0" latinLnBrk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dirty="0" sz="240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US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77 %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94 %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dirty="0" lang="en-US" sz="2400"/>
                            <a:t>SW</a:t>
                          </a:r>
                          <a:endParaRPr b="1" dirty="0" sz="2400"/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dirty="0" lang="en-US" sz="2400"/>
                            <a:t>S</a:t>
                          </a:r>
                          <a:endParaRPr b="1" dirty="0" sz="2400"/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 1 ms</a:t>
                          </a:r>
                          <a:r>
                            <a:rPr b="1" baseline="30000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b="1" baseline="30000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 2 ms</a:t>
                          </a:r>
                          <a:r>
                            <a:rPr b="1" baseline="30000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algn="l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b="1" cap="none" dirty="0" lang="en-GB" strike="noStrike" sz="2400" u="none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b="1" dirty="0" lang="en-GB" sz="240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b="1" cap="none" dirty="0" strike="noStrike" sz="2400" u="none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 5 ms</a:t>
                          </a:r>
                          <a:r>
                            <a:rPr b="1" baseline="30000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dirty="0" sz="2400"/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dot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indent="0" lvl="0" marL="0" marR="0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b="1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  4 ms</a:t>
                          </a:r>
                          <a:r>
                            <a:rPr b="1" baseline="30000" cap="none" dirty="0" lang="en-GB" strike="noStrike" sz="2400" u="none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b="1" cap="none" dirty="0" strike="noStrike" sz="2400" u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B="45725" marL="91450" marR="91450" marT="45725">
                        <a:lnL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L>
                        <a:lnR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R>
                        <a:lnT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T>
                        <a:lnB cap="flat" cmpd="sng" w="12700">
                          <a:solidFill>
                            <a:schemeClr val="lt1"/>
                          </a:solidFill>
                          <a:prstDash val="solid"/>
                          <a:round/>
                          <a:headEnd len="sm" type="none" w="sm"/>
                          <a:tailEnd len="sm" type="none" w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>
                <a:lumMod val="50000"/>
              </a:schemeClr>
            </a:solidFill>
            <a:prstDash val="solid"/>
            <a:round/>
            <a:headEnd len="sm" type="none" w="sm"/>
            <a:tailEnd len="sm" type="none" w="sm"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940255" y="-44014"/>
            <a:ext cx="4819123" cy="861744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GB" sz="2400">
                <a:solidFill>
                  <a:schemeClr val="accent1"/>
                </a:solidFill>
                <a:latin charset="0" panose="020B0806030902050204" pitchFamily="34" typeface="Impact"/>
                <a:ea typeface="Impact"/>
                <a:cs charset="0" panose="020B0604020202020204" pitchFamily="34" typeface="Arial"/>
                <a:sym typeface="Impact"/>
              </a:rPr>
              <a:t>Meteorology and Climate Science</a:t>
            </a:r>
            <a:endParaRPr dirty="0" sz="2400">
              <a:solidFill>
                <a:schemeClr val="accent1"/>
              </a:solidFill>
              <a:latin charset="0" panose="020B0806030902050204" pitchFamily="34" typeface="Impact"/>
              <a:ea typeface="Impact"/>
              <a:cs charset="0" panose="020B0604020202020204" pitchFamily="34" typeface="Arial"/>
              <a:sym typeface="Impac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-GB" sz="2000">
                <a:solidFill>
                  <a:schemeClr val="accent1"/>
                </a:solidFill>
                <a:latin charset="0" panose="020B0604020202020204" pitchFamily="34" typeface="Arial"/>
                <a:ea typeface="Impact"/>
                <a:cs charset="0" panose="020B0604020202020204" pitchFamily="34" typeface="Arial"/>
                <a:sym typeface="Impact"/>
              </a:rPr>
              <a:t>Department of Meteorology, KNUST</a:t>
            </a:r>
            <a:endParaRPr b="1" dirty="0" sz="2000">
              <a:solidFill>
                <a:schemeClr val="accent1"/>
              </a:solidFill>
              <a:latin charset="0" panose="020B0604020202020204" pitchFamily="34" typeface="Arial"/>
              <a:ea typeface="Impact"/>
              <a:cs charset="0" panose="020B0604020202020204" pitchFamily="34" typeface="Arial"/>
              <a:sym typeface="Impact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0">
            <a:alphaModFix/>
          </a:blip>
          <a:srcRect b="22" l="222" r="360" t="359"/>
          <a:stretch/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27106" y="89246"/>
            <a:ext cx="5910921" cy="1053862"/>
            <a:chOff x="6379055" y="-117744"/>
            <a:chExt cx="5775770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fmla="val 16667" name="adj"/>
              </a:avLst>
            </a:prstGeom>
            <a:solidFill>
              <a:schemeClr val="accent1">
                <a:lumMod val="75000"/>
              </a:schemeClr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lstStyle/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dirty="0" i="0" lang="en-GB" strike="noStrike" sz="3200" u="none">
                  <a:solidFill>
                    <a:schemeClr val="bg1"/>
                  </a:solidFill>
                </a:rPr>
                <a:t>24</a:t>
              </a:r>
              <a:r>
                <a:rPr b="1" dirty="0" lang="en-GB" sz="3200">
                  <a:solidFill>
                    <a:schemeClr val="bg1"/>
                  </a:solidFill>
                </a:rPr>
                <a:t>-HOUR</a:t>
              </a:r>
              <a:r>
                <a:rPr b="1" cap="none" dirty="0" i="0" lang="en-GB" strike="noStrike" sz="3200" u="none">
                  <a:solidFill>
                    <a:schemeClr val="bg1"/>
                  </a:solidFill>
                </a:rPr>
                <a:t>  F</a:t>
              </a:r>
              <a:r>
                <a:rPr b="1" dirty="0" lang="en-GB" sz="3200">
                  <a:solidFill>
                    <a:schemeClr val="bg1"/>
                  </a:solidFill>
                </a:rPr>
                <a:t>ORECAST</a:t>
              </a:r>
              <a:endParaRPr b="1" dirty="0" lang="en-GB" sz="2400">
                <a:solidFill>
                  <a:schemeClr val="bg1"/>
                </a:solidFill>
              </a:endParaRPr>
            </a:p>
            <a:p>
              <a:pPr algn="ctr"/>
              <a:r>
                <a:rPr b="1" dirty="0" lang="en-GB" sz="29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20/</a:t>
              </a:r>
              <a:r>
                <a:rPr b="1" cap="none" dirty="0" i="0" lang="en-GB" strike="noStrike" sz="2900" u="none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10/2022 @ 1</a:t>
              </a:r>
              <a:r>
                <a:rPr b="1" dirty="0" lang="en-GB" sz="29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cap="none" dirty="0" i="0" lang="en-GB" strike="noStrike" sz="2900" u="none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b="0" cap="none" dirty="0" i="0" lang="en-GB" strike="noStrike" sz="2900" u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dirty="0" lang="en-GB" sz="3200">
                  <a:solidFill>
                    <a:srgbClr val="274E13"/>
                  </a:solidFill>
                </a:rPr>
                <a:t> </a:t>
              </a:r>
              <a:endParaRPr b="1" cap="none" dirty="0" i="0" lang="en-GB" strike="noStrike" sz="1600" u="none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79055" y="-83508"/>
              <a:ext cx="851536" cy="765671"/>
            </a:xfrm>
            <a:prstGeom prst="ellipse">
              <a:avLst/>
            </a:prstGeom>
            <a:ln cap="rnd" w="63500">
              <a:solidFill>
                <a:srgbClr val="333333"/>
              </a:solidFill>
            </a:ln>
            <a:effectLst>
              <a:outerShdw blurRad="381000" dir="5400000" dist="292100" rotWithShape="0" sx="-80000" sy="-18000">
                <a:srgbClr val="000000">
                  <a:alpha val="22000"/>
                </a:srgbClr>
              </a:outerShdw>
            </a:effectLst>
            <a:scene3d>
              <a:camera prst="orthographicFront"/>
              <a:lightRig dir="t" rig="contrasting">
                <a:rot lat="0" lon="0" rev="3000000"/>
              </a:lightRig>
            </a:scene3d>
            <a:sp3d contourW="7620">
              <a:bevelT h="31750" w="95250"/>
              <a:contourClr>
                <a:srgbClr val="333333"/>
              </a:contourClr>
            </a:sp3d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39FA2-E28D-4631-9235-5C74BD2594DD}"/>
              </a:ext>
            </a:extLst>
          </p:cNvPr>
          <p:cNvSpPr txBox="1"/>
          <p:nvPr/>
        </p:nvSpPr>
        <p:spPr>
          <a:xfrm>
            <a:off x="6146246" y="6272063"/>
            <a:ext cx="5738375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wrap="square">
            <a:spAutoFit/>
          </a:bodyPr>
          <a:lstStyle/>
          <a:p>
            <a:r>
              <a:rPr b="1" dirty="0" lang="en-US" sz="2000">
                <a:solidFill>
                  <a:srgbClr val="274E13"/>
                </a:solidFill>
              </a:rPr>
              <a:t>SUNSET: </a:t>
            </a:r>
            <a:r>
              <a:rPr b="1" dirty="0" lang="en-US" sz="2000">
                <a:solidFill>
                  <a:srgbClr val="266390"/>
                </a:solidFill>
              </a:rPr>
              <a:t>05:52 PM</a:t>
            </a:r>
            <a:r>
              <a:rPr b="1" dirty="0" lang="en-US" sz="2000">
                <a:solidFill>
                  <a:srgbClr val="274E13"/>
                </a:solidFill>
              </a:rPr>
              <a:t>	     SUNRISE: </a:t>
            </a:r>
            <a:r>
              <a:rPr b="1" dirty="0" lang="en-US" sz="2000">
                <a:solidFill>
                  <a:srgbClr val="266390"/>
                </a:solidFill>
              </a:rPr>
              <a:t>05:53 AM</a:t>
            </a:r>
          </a:p>
        </p:txBody>
      </p:sp>
      <p:grpSp>
        <p:nvGrpSpPr>
          <p:cNvPr id="42" name="Google Shape;108;p1">
            <a:extLst>
              <a:ext uri="{FF2B5EF4-FFF2-40B4-BE49-F238E27FC236}">
                <a16:creationId xmlns:a16="http://schemas.microsoft.com/office/drawing/2014/main" id="{66662384-DD31-4830-881C-0BE5265F345C}"/>
              </a:ext>
            </a:extLst>
          </p:cNvPr>
          <p:cNvGrpSpPr/>
          <p:nvPr/>
        </p:nvGrpSpPr>
        <p:grpSpPr>
          <a:xfrm>
            <a:off x="254611" y="1059076"/>
            <a:ext cx="652848" cy="2522806"/>
            <a:chOff x="86725" y="1189475"/>
            <a:chExt cx="652848" cy="3086987"/>
          </a:xfrm>
        </p:grpSpPr>
        <p:sp>
          <p:nvSpPr>
            <p:cNvPr id="43" name="Google Shape;109;p1">
              <a:extLst>
                <a:ext uri="{FF2B5EF4-FFF2-40B4-BE49-F238E27FC236}">
                  <a16:creationId xmlns:a16="http://schemas.microsoft.com/office/drawing/2014/main" id="{9FCDC582-0A42-4495-9427-D6B07FCE15BC}"/>
                </a:ext>
              </a:extLst>
            </p:cNvPr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>
              <a:extLst>
                <a:ext uri="{FF2B5EF4-FFF2-40B4-BE49-F238E27FC236}">
                  <a16:creationId xmlns:a16="http://schemas.microsoft.com/office/drawing/2014/main" id="{4B851EC2-25FA-4298-8888-8A031E2EAAB0}"/>
                </a:ext>
              </a:extLst>
            </p:cNvPr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>
                <a:extLst>
                  <a:ext uri="{FF2B5EF4-FFF2-40B4-BE49-F238E27FC236}">
                    <a16:creationId xmlns:a16="http://schemas.microsoft.com/office/drawing/2014/main" id="{78A631AE-5152-4212-A06F-50FA10CD3811}"/>
                  </a:ext>
                </a:extLst>
              </p:cNvPr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t" anchorCtr="0" bIns="91425" lIns="91425" rIns="91425" spcFirstLastPara="1" tIns="91425" wrap="square">
                <a:spAutoFit/>
              </a:bodyPr>
              <a:lstStyle/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b="1" dirty="0" lang="en-US" sz="1200"/>
              </a:p>
              <a:p>
                <a:pPr algn="ctr">
                  <a:buSzPts val="1200"/>
                </a:pPr>
                <a:r>
                  <a:rPr b="1" cap="none" dirty="0" i="0" lang="en-GB" strike="noStrike" sz="12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Rain</a:t>
                </a:r>
              </a:p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b="1" dirty="0" sz="1200"/>
              </a:p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cap="none" dirty="0" i="0" lang="en-GB" strike="noStrike" sz="12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b="1" dirty="0" sz="1200"/>
              </a:p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cap="none" dirty="0" i="0" lang="en-GB" strike="noStrike" sz="12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Wind</a:t>
                </a:r>
                <a:endParaRPr b="1" dirty="0" sz="1200"/>
              </a:p>
              <a:p>
                <a:pPr algn="ctr">
                  <a:buSzPts val="1200"/>
                </a:pPr>
                <a:r>
                  <a:rPr b="1" cap="none" dirty="0" i="0" lang="en-GB" strike="noStrike" sz="12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</a:p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b="1" dirty="0" sz="1200"/>
              </a:p>
              <a:p>
                <a:pPr algn="ctr">
                  <a:buSzPts val="1200"/>
                </a:pPr>
                <a:r>
                  <a:rPr b="1" cap="none" dirty="0" i="0" lang="en-GB" strike="noStrike" sz="12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Dust</a:t>
                </a:r>
              </a:p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b="1" dirty="0" sz="1200"/>
              </a:p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b="1" dirty="0" sz="1200"/>
              </a:p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b="1" dirty="0" sz="1200"/>
              </a:p>
            </p:txBody>
          </p:sp>
          <p:pic>
            <p:nvPicPr>
              <p:cNvPr id="47" name="Google Shape;113;p1">
                <a:extLst>
                  <a:ext uri="{FF2B5EF4-FFF2-40B4-BE49-F238E27FC236}">
                    <a16:creationId xmlns:a16="http://schemas.microsoft.com/office/drawing/2014/main" id="{EFE02831-A18B-4AEE-BDF8-1A254F01BD1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>
                <a:extLst>
                  <a:ext uri="{FF2B5EF4-FFF2-40B4-BE49-F238E27FC236}">
                    <a16:creationId xmlns:a16="http://schemas.microsoft.com/office/drawing/2014/main" id="{BEAAA90B-00E0-4B65-BF46-0F30E8CFCFA4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22DF4F-00E2-4C88-B13F-1B83E446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96274"/>
              </p:ext>
            </p:extLst>
          </p:nvPr>
        </p:nvGraphicFramePr>
        <p:xfrm>
          <a:off x="217596" y="3725387"/>
          <a:ext cx="978043" cy="2732134"/>
        </p:xfrm>
        <a:graphic>
          <a:graphicData uri="http://schemas.openxmlformats.org/drawingml/2006/table">
            <a:tbl>
              <a:tblPr bandRow="1" firstRow="1">
                <a:noFill/>
              </a:tblPr>
              <a:tblGrid>
                <a:gridCol w="978043">
                  <a:extLst>
                    <a:ext uri="{9D8B030D-6E8A-4147-A177-3AD203B41FA5}">
                      <a16:colId xmlns:a16="http://schemas.microsoft.com/office/drawing/2014/main" val="3399836383"/>
                    </a:ext>
                  </a:extLst>
                </a:gridCol>
              </a:tblGrid>
              <a:tr h="560043">
                <a:tc>
                  <a:txBody>
                    <a:bodyPr/>
                    <a:lstStyle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cap="none" dirty="0" lang="en-GB" strike="noStrike" sz="1200" u="none"/>
                        <a:t>Low risk</a:t>
                      </a:r>
                      <a:endParaRPr dirty="0"/>
                    </a:p>
                  </a:txBody>
                  <a:tcPr marB="45725" marL="91450" marR="91450" marT="457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135531"/>
                  </a:ext>
                </a:extLst>
              </a:tr>
              <a:tr h="560043">
                <a:tc>
                  <a:txBody>
                    <a:bodyPr/>
                    <a:lstStyle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cap="none" dirty="0" lang="en-GB" strike="noStrike" sz="1200" u="none"/>
                        <a:t>Be aware</a:t>
                      </a:r>
                      <a:endParaRPr dirty="0"/>
                    </a:p>
                  </a:txBody>
                  <a:tcPr marB="45725" marL="91450" marR="91450" marT="457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3828"/>
                  </a:ext>
                </a:extLst>
              </a:tr>
              <a:tr h="806024">
                <a:tc>
                  <a:txBody>
                    <a:bodyPr/>
                    <a:lstStyle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cap="none" dirty="0" lang="en-GB" strike="noStrike" sz="1200" u="none"/>
                        <a:t>Be Prepared</a:t>
                      </a:r>
                      <a:endParaRPr dirty="0"/>
                    </a:p>
                  </a:txBody>
                  <a:tcPr marB="45725" marL="91450" marR="91450" marT="457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FC5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87830"/>
                  </a:ext>
                </a:extLst>
              </a:tr>
              <a:tr h="806024">
                <a:tc>
                  <a:txBody>
                    <a:bodyPr/>
                    <a:lstStyle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cap="none" dirty="0" lang="en-GB" strike="noStrike" sz="1200" u="none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B="45725" marL="91450" marR="91450" marT="457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8449"/>
                  </a:ext>
                </a:extLst>
              </a:tr>
            </a:tbl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2D9B595D-45FC-4321-BE25-386653EA6751}"/>
              </a:ext>
            </a:extLst>
          </p:cNvPr>
          <p:cNvSpPr>
            <a:spLocks noChangeArrowheads="1" noChangeAspect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 anchorCtr="0" bIns="45720" compatLnSpc="1" lIns="91440" numCol="1" rIns="91440" tIns="45720" vert="horz" wrap="square">
            <a:prstTxWarp prst="textNoShape">
              <a:avLst/>
            </a:prstTxWarp>
          </a:bodyPr>
          <a:lstStyle/>
          <a:p>
            <a:endParaRPr dirty="0"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82ADA31-C8A7-48EE-8DC8-D05E40FEAC03}"/>
              </a:ext>
            </a:extLst>
          </p:cNvPr>
          <p:cNvSpPr>
            <a:spLocks noChangeArrowheads="1" noChangeAspect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 anchorCtr="0" bIns="45720" compatLnSpc="1" lIns="91440" numCol="1" rIns="91440" tIns="45720" vert="horz" wrap="square">
            <a:prstTxWarp prst="textNoShape">
              <a:avLst/>
            </a:prstTxWarp>
          </a:bodyPr>
          <a:lstStyle/>
          <a:p>
            <a:endParaRPr dirty="0" lang="en-US"/>
          </a:p>
        </p:txBody>
      </p:sp>
      <p:pic>
        <p:nvPicPr>
          <p:cNvPr id="54" name="Google Shape;106;p1">
            <a:extLst>
              <a:ext uri="{FF2B5EF4-FFF2-40B4-BE49-F238E27FC236}">
                <a16:creationId xmlns:a16="http://schemas.microsoft.com/office/drawing/2014/main" id="{C30CD4DA-7E9B-41B4-B817-55736DEE56F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3615" y="120949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6;p1">
            <a:extLst>
              <a:ext uri="{FF2B5EF4-FFF2-40B4-BE49-F238E27FC236}">
                <a16:creationId xmlns:a16="http://schemas.microsoft.com/office/drawing/2014/main" id="{330F8306-CEB3-40DB-A096-135B133F5665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01234" y="3209579"/>
            <a:ext cx="441681" cy="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06;p1">
            <a:extLst>
              <a:ext uri="{FF2B5EF4-FFF2-40B4-BE49-F238E27FC236}">
                <a16:creationId xmlns:a16="http://schemas.microsoft.com/office/drawing/2014/main" id="{C87D7CC1-5334-4BB3-90BC-FD1B037DA374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18781" y="446749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06;p1">
            <a:extLst>
              <a:ext uri="{FF2B5EF4-FFF2-40B4-BE49-F238E27FC236}">
                <a16:creationId xmlns:a16="http://schemas.microsoft.com/office/drawing/2014/main" id="{7EDF57C3-7F17-481B-ADFB-A28775BCFC23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98055" y="3524673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CF9A3C-0EB4-7686-FB0D-F7C6B08193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b="90000" l="10000" r="90000" t="10000">
                        <a14:foregroundMark x1="39583" x2="39583" y1="43333" y2="43333"/>
                        <a14:foregroundMark x1="45833" x2="45833" y1="47500" y2="47500"/>
                        <a14:foregroundMark x1="54167" x2="54167" y1="53750" y2="53750"/>
                        <a14:foregroundMark x1="70000" x2="70000" y1="57917" y2="57917"/>
                        <a14:foregroundMark x1="79583" x2="79583" y1="5333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9" name="Google Shape;97;p1">
            <a:extLst>
              <a:ext uri="{FF2B5EF4-FFF2-40B4-BE49-F238E27FC236}">
                <a16:creationId xmlns:a16="http://schemas.microsoft.com/office/drawing/2014/main" id="{6248BB4D-E6A5-C42E-FBFD-4028F2D5D901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03FCD86-2A34-16F8-892E-E8AA1AF17895}"/>
              </a:ext>
            </a:extLst>
          </p:cNvPr>
          <p:cNvSpPr/>
          <p:nvPr/>
        </p:nvSpPr>
        <p:spPr>
          <a:xfrm rot="10800000">
            <a:off x="1837015" y="3276600"/>
            <a:ext cx="3322942" cy="2367784"/>
          </a:xfrm>
          <a:custGeom>
            <a:avLst/>
            <a:gdLst>
              <a:gd fmla="*/ 1104181 w 3260785" name="connsiteX0"/>
              <a:gd fmla="*/ 0 h 1587261" name="connsiteY0"/>
              <a:gd fmla="*/ 474453 w 3260785" name="connsiteX1"/>
              <a:gd fmla="*/ 25879 h 1587261" name="connsiteY1"/>
              <a:gd fmla="*/ 310551 w 3260785" name="connsiteX2"/>
              <a:gd fmla="*/ 43132 h 1587261" name="connsiteY2"/>
              <a:gd fmla="*/ 258793 w 3260785" name="connsiteX3"/>
              <a:gd fmla="*/ 69011 h 1587261" name="connsiteY3"/>
              <a:gd fmla="*/ 146649 w 3260785" name="connsiteX4"/>
              <a:gd fmla="*/ 301925 h 1587261" name="connsiteY4"/>
              <a:gd fmla="*/ 120770 w 3260785" name="connsiteX5"/>
              <a:gd fmla="*/ 336430 h 1587261" name="connsiteY5"/>
              <a:gd fmla="*/ 103517 w 3260785" name="connsiteX6"/>
              <a:gd fmla="*/ 362310 h 1587261" name="connsiteY6"/>
              <a:gd fmla="*/ 77638 w 3260785" name="connsiteX7"/>
              <a:gd fmla="*/ 388189 h 1587261" name="connsiteY7"/>
              <a:gd fmla="*/ 51759 w 3260785" name="connsiteX8"/>
              <a:gd fmla="*/ 439947 h 1587261" name="connsiteY8"/>
              <a:gd fmla="*/ 17253 w 3260785" name="connsiteX9"/>
              <a:gd fmla="*/ 577970 h 1587261" name="connsiteY9"/>
              <a:gd fmla="*/ 0 w 3260785" name="connsiteX10"/>
              <a:gd fmla="*/ 655608 h 1587261" name="connsiteY10"/>
              <a:gd fmla="*/ 8627 w 3260785" name="connsiteX11"/>
              <a:gd fmla="*/ 810883 h 1587261" name="connsiteY11"/>
              <a:gd fmla="*/ 34506 w 3260785" name="connsiteX12"/>
              <a:gd fmla="*/ 828136 h 1587261" name="connsiteY12"/>
              <a:gd fmla="*/ 120770 w 3260785" name="connsiteX13"/>
              <a:gd fmla="*/ 931653 h 1587261" name="connsiteY13"/>
              <a:gd fmla="*/ 155276 w 3260785" name="connsiteX14"/>
              <a:gd fmla="*/ 1009291 h 1587261" name="connsiteY14"/>
              <a:gd fmla="*/ 181155 w 3260785" name="connsiteX15"/>
              <a:gd fmla="*/ 1069676 h 1587261" name="connsiteY15"/>
              <a:gd fmla="*/ 189781 w 3260785" name="connsiteX16"/>
              <a:gd fmla="*/ 1095555 h 1587261" name="connsiteY16"/>
              <a:gd fmla="*/ 258793 w 3260785" name="connsiteX17"/>
              <a:gd fmla="*/ 1190445 h 1587261" name="connsiteY17"/>
              <a:gd fmla="*/ 310551 w 3260785" name="connsiteX18"/>
              <a:gd fmla="*/ 1345721 h 1587261" name="connsiteY18"/>
              <a:gd fmla="*/ 362310 w 3260785" name="connsiteX19"/>
              <a:gd fmla="*/ 1414732 h 1587261" name="connsiteY19"/>
              <a:gd fmla="*/ 491706 w 3260785" name="connsiteX20"/>
              <a:gd fmla="*/ 1449238 h 1587261" name="connsiteY20"/>
              <a:gd fmla="*/ 543464 w 3260785" name="connsiteX21"/>
              <a:gd fmla="*/ 1475117 h 1587261" name="connsiteY21"/>
              <a:gd fmla="*/ 577970 w 3260785" name="connsiteX22"/>
              <a:gd fmla="*/ 1509623 h 1587261" name="connsiteY22"/>
              <a:gd fmla="*/ 629729 w 3260785" name="connsiteX23"/>
              <a:gd fmla="*/ 1526876 h 1587261" name="connsiteY23"/>
              <a:gd fmla="*/ 655608 w 3260785" name="connsiteX24"/>
              <a:gd fmla="*/ 1552755 h 1587261" name="connsiteY24"/>
              <a:gd fmla="*/ 1095555 w 3260785" name="connsiteX25"/>
              <a:gd fmla="*/ 1561381 h 1587261" name="connsiteY25"/>
              <a:gd fmla="*/ 1440612 w 3260785" name="connsiteX26"/>
              <a:gd fmla="*/ 1587261 h 1587261" name="connsiteY26"/>
              <a:gd fmla="*/ 1492370 w 3260785" name="connsiteX27"/>
              <a:gd fmla="*/ 1544128 h 1587261" name="connsiteY27"/>
              <a:gd fmla="*/ 1949570 w 3260785" name="connsiteX28"/>
              <a:gd fmla="*/ 1475117 h 1587261" name="connsiteY28"/>
              <a:gd fmla="*/ 2053087 w 3260785" name="connsiteX29"/>
              <a:gd fmla="*/ 1431985 h 1587261" name="connsiteY29"/>
              <a:gd fmla="*/ 2122098 w 3260785" name="connsiteX30"/>
              <a:gd fmla="*/ 1406106 h 1587261" name="connsiteY30"/>
              <a:gd fmla="*/ 2199736 w 3260785" name="connsiteX31"/>
              <a:gd fmla="*/ 1371600 h 1587261" name="connsiteY31"/>
              <a:gd fmla="*/ 2484408 w 3260785" name="connsiteX32"/>
              <a:gd fmla="*/ 1328468 h 1587261" name="connsiteY32"/>
              <a:gd fmla="*/ 2700068 w 3260785" name="connsiteX33"/>
              <a:gd fmla="*/ 1216325 h 1587261" name="connsiteY33"/>
              <a:gd fmla="*/ 2794959 w 3260785" name="connsiteX34"/>
              <a:gd fmla="*/ 1173193 h 1587261" name="connsiteY34"/>
              <a:gd fmla="*/ 2898476 w 3260785" name="connsiteX35"/>
              <a:gd fmla="*/ 1164566 h 1587261" name="connsiteY35"/>
              <a:gd fmla="*/ 3071004 w 3260785" name="connsiteX36"/>
              <a:gd fmla="*/ 1095555 h 1587261" name="connsiteY36"/>
              <a:gd fmla="*/ 3088257 w 3260785" name="connsiteX37"/>
              <a:gd fmla="*/ 1069676 h 1587261" name="connsiteY37"/>
              <a:gd fmla="*/ 3157268 w 3260785" name="connsiteX38"/>
              <a:gd fmla="*/ 923027 h 1587261" name="connsiteY38"/>
              <a:gd fmla="*/ 3191774 w 3260785" name="connsiteX39"/>
              <a:gd fmla="*/ 629728 h 1587261" name="connsiteY39"/>
              <a:gd fmla="*/ 3217653 w 3260785" name="connsiteX40"/>
              <a:gd fmla="*/ 586596 h 1587261" name="connsiteY40"/>
              <a:gd fmla="*/ 3260785 w 3260785" name="connsiteX41"/>
              <a:gd fmla="*/ 534838 h 1587261" name="connsiteY41"/>
              <a:gd fmla="*/ 3243532 w 3260785" name="connsiteX42"/>
              <a:gd fmla="*/ 370936 h 1587261" name="connsiteY42"/>
              <a:gd fmla="*/ 3200400 w 3260785" name="connsiteX43"/>
              <a:gd fmla="*/ 362310 h 1587261" name="connsiteY43"/>
              <a:gd fmla="*/ 3174521 w 3260785" name="connsiteX44"/>
              <a:gd fmla="*/ 336430 h 1587261" name="connsiteY44"/>
              <a:gd fmla="*/ 3131389 w 3260785" name="connsiteX45"/>
              <a:gd fmla="*/ 319177 h 1587261" name="connsiteY45"/>
              <a:gd fmla="*/ 3010619 w 3260785" name="connsiteX46"/>
              <a:gd fmla="*/ 284672 h 1587261" name="connsiteY46"/>
              <a:gd fmla="*/ 2898476 w 3260785" name="connsiteX47"/>
              <a:gd fmla="*/ 250166 h 1587261" name="connsiteY47"/>
              <a:gd fmla="*/ 2501661 w 3260785" name="connsiteX48"/>
              <a:gd fmla="*/ 379562 h 1587261" name="connsiteY48"/>
              <a:gd fmla="*/ 2475781 w 3260785" name="connsiteX49"/>
              <a:gd fmla="*/ 396815 h 1587261" name="connsiteY49"/>
              <a:gd fmla="*/ 2441276 w 3260785" name="connsiteX50"/>
              <a:gd fmla="*/ 448574 h 1587261" name="connsiteY50"/>
              <a:gd fmla="*/ 2346385 w 3260785" name="connsiteX51"/>
              <a:gd fmla="*/ 508959 h 1587261" name="connsiteY51"/>
              <a:gd fmla="*/ 2311879 w 3260785" name="connsiteX52"/>
              <a:gd fmla="*/ 534838 h 1587261" name="connsiteY52"/>
              <a:gd fmla="*/ 1871932 w 3260785" name="connsiteX53"/>
              <a:gd fmla="*/ 483079 h 1587261" name="connsiteY53"/>
              <a:gd fmla="*/ 1777042 w 3260785" name="connsiteX54"/>
              <a:gd fmla="*/ 370936 h 1587261" name="connsiteY54"/>
              <a:gd fmla="*/ 1639019 w 3260785" name="connsiteX55"/>
              <a:gd fmla="*/ 284672 h 1587261" name="connsiteY55"/>
              <a:gd fmla="*/ 1526876 w 3260785" name="connsiteX56"/>
              <a:gd fmla="*/ 258793 h 1587261" name="connsiteY56"/>
              <a:gd fmla="*/ 1475117 w 3260785" name="connsiteX57"/>
              <a:gd fmla="*/ 224287 h 1587261" name="connsiteY57"/>
              <a:gd fmla="*/ 1345721 w 3260785" name="connsiteX58"/>
              <a:gd fmla="*/ 77638 h 1587261" name="connsiteY58"/>
              <a:gd fmla="*/ 1293962 w 3260785" name="connsiteX59"/>
              <a:gd fmla="*/ 60385 h 1587261" name="connsiteY59"/>
              <a:gd fmla="*/ 1216325 w 3260785" name="connsiteX60"/>
              <a:gd fmla="*/ 25879 h 1587261" name="connsiteY60"/>
              <a:gd fmla="*/ 1104181 w 3260785" name="connsiteX61"/>
              <a:gd fmla="*/ 0 h 1587261" name="connsiteY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b="b" l="l" r="r" t="t"/>
            <a:pathLst>
              <a:path h="1587261" w="3260785">
                <a:moveTo>
                  <a:pt x="1104181" y="0"/>
                </a:moveTo>
                <a:cubicBezTo>
                  <a:pt x="980536" y="0"/>
                  <a:pt x="684230" y="14478"/>
                  <a:pt x="474453" y="25879"/>
                </a:cubicBezTo>
                <a:cubicBezTo>
                  <a:pt x="419598" y="28860"/>
                  <a:pt x="364420" y="32358"/>
                  <a:pt x="310551" y="43132"/>
                </a:cubicBezTo>
                <a:cubicBezTo>
                  <a:pt x="291637" y="46915"/>
                  <a:pt x="276046" y="60385"/>
                  <a:pt x="258793" y="69011"/>
                </a:cubicBezTo>
                <a:cubicBezTo>
                  <a:pt x="118880" y="308862"/>
                  <a:pt x="278507" y="23558"/>
                  <a:pt x="146649" y="301925"/>
                </a:cubicBezTo>
                <a:cubicBezTo>
                  <a:pt x="140494" y="314918"/>
                  <a:pt x="129127" y="324731"/>
                  <a:pt x="120770" y="336430"/>
                </a:cubicBezTo>
                <a:cubicBezTo>
                  <a:pt x="114744" y="344867"/>
                  <a:pt x="110154" y="354345"/>
                  <a:pt x="103517" y="362310"/>
                </a:cubicBezTo>
                <a:cubicBezTo>
                  <a:pt x="95707" y="371682"/>
                  <a:pt x="84405" y="378038"/>
                  <a:pt x="77638" y="388189"/>
                </a:cubicBezTo>
                <a:cubicBezTo>
                  <a:pt x="66938" y="404238"/>
                  <a:pt x="60385" y="422694"/>
                  <a:pt x="51759" y="439947"/>
                </a:cubicBezTo>
                <a:cubicBezTo>
                  <a:pt x="34376" y="544237"/>
                  <a:pt x="54714" y="435616"/>
                  <a:pt x="17253" y="577970"/>
                </a:cubicBezTo>
                <a:cubicBezTo>
                  <a:pt x="10506" y="603608"/>
                  <a:pt x="5751" y="629729"/>
                  <a:pt x="0" y="655608"/>
                </a:cubicBezTo>
                <a:cubicBezTo>
                  <a:pt x="2876" y="707366"/>
                  <a:pt x="-1539" y="760052"/>
                  <a:pt x="8627" y="810883"/>
                </a:cubicBezTo>
                <a:cubicBezTo>
                  <a:pt x="10660" y="821049"/>
                  <a:pt x="27451" y="820539"/>
                  <a:pt x="34506" y="828136"/>
                </a:cubicBezTo>
                <a:cubicBezTo>
                  <a:pt x="65069" y="861050"/>
                  <a:pt x="120770" y="931653"/>
                  <a:pt x="120770" y="931653"/>
                </a:cubicBezTo>
                <a:cubicBezTo>
                  <a:pt x="137799" y="1016802"/>
                  <a:pt x="115124" y="935679"/>
                  <a:pt x="155276" y="1009291"/>
                </a:cubicBezTo>
                <a:cubicBezTo>
                  <a:pt x="165762" y="1028516"/>
                  <a:pt x="173022" y="1049343"/>
                  <a:pt x="181155" y="1069676"/>
                </a:cubicBezTo>
                <a:cubicBezTo>
                  <a:pt x="184532" y="1078119"/>
                  <a:pt x="185427" y="1087572"/>
                  <a:pt x="189781" y="1095555"/>
                </a:cubicBezTo>
                <a:cubicBezTo>
                  <a:pt x="225492" y="1161025"/>
                  <a:pt x="219976" y="1151630"/>
                  <a:pt x="258793" y="1190445"/>
                </a:cubicBezTo>
                <a:cubicBezTo>
                  <a:pt x="275341" y="1256636"/>
                  <a:pt x="276364" y="1292541"/>
                  <a:pt x="310551" y="1345721"/>
                </a:cubicBezTo>
                <a:cubicBezTo>
                  <a:pt x="326100" y="1369909"/>
                  <a:pt x="339122" y="1397728"/>
                  <a:pt x="362310" y="1414732"/>
                </a:cubicBezTo>
                <a:cubicBezTo>
                  <a:pt x="390024" y="1435055"/>
                  <a:pt x="455689" y="1443235"/>
                  <a:pt x="491706" y="1449238"/>
                </a:cubicBezTo>
                <a:cubicBezTo>
                  <a:pt x="508959" y="1457864"/>
                  <a:pt x="527662" y="1464055"/>
                  <a:pt x="543464" y="1475117"/>
                </a:cubicBezTo>
                <a:cubicBezTo>
                  <a:pt x="556790" y="1484445"/>
                  <a:pt x="564022" y="1501254"/>
                  <a:pt x="577970" y="1509623"/>
                </a:cubicBezTo>
                <a:cubicBezTo>
                  <a:pt x="593565" y="1518980"/>
                  <a:pt x="612476" y="1521125"/>
                  <a:pt x="629729" y="1526876"/>
                </a:cubicBezTo>
                <a:cubicBezTo>
                  <a:pt x="638355" y="1535502"/>
                  <a:pt x="643442" y="1551854"/>
                  <a:pt x="655608" y="1552755"/>
                </a:cubicBezTo>
                <a:cubicBezTo>
                  <a:pt x="801884" y="1563590"/>
                  <a:pt x="949019" y="1554940"/>
                  <a:pt x="1095555" y="1561381"/>
                </a:cubicBezTo>
                <a:cubicBezTo>
                  <a:pt x="1210786" y="1566446"/>
                  <a:pt x="1325593" y="1578634"/>
                  <a:pt x="1440612" y="1587261"/>
                </a:cubicBezTo>
                <a:cubicBezTo>
                  <a:pt x="1457865" y="1572883"/>
                  <a:pt x="1474833" y="1558158"/>
                  <a:pt x="1492370" y="1544128"/>
                </a:cubicBezTo>
                <a:cubicBezTo>
                  <a:pt x="1629587" y="1434353"/>
                  <a:pt x="1616929" y="1509060"/>
                  <a:pt x="1949570" y="1475117"/>
                </a:cubicBezTo>
                <a:lnTo>
                  <a:pt x="2053087" y="1431985"/>
                </a:lnTo>
                <a:cubicBezTo>
                  <a:pt x="2075898" y="1422861"/>
                  <a:pt x="2099381" y="1415460"/>
                  <a:pt x="2122098" y="1406106"/>
                </a:cubicBezTo>
                <a:cubicBezTo>
                  <a:pt x="2148285" y="1395323"/>
                  <a:pt x="2172044" y="1377534"/>
                  <a:pt x="2199736" y="1371600"/>
                </a:cubicBezTo>
                <a:cubicBezTo>
                  <a:pt x="2293579" y="1351491"/>
                  <a:pt x="2389517" y="1342845"/>
                  <a:pt x="2484408" y="1328468"/>
                </a:cubicBezTo>
                <a:cubicBezTo>
                  <a:pt x="2556295" y="1291087"/>
                  <a:pt x="2626306" y="1249853"/>
                  <a:pt x="2700068" y="1216325"/>
                </a:cubicBezTo>
                <a:cubicBezTo>
                  <a:pt x="2731698" y="1201948"/>
                  <a:pt x="2761340" y="1181963"/>
                  <a:pt x="2794959" y="1173193"/>
                </a:cubicBezTo>
                <a:cubicBezTo>
                  <a:pt x="2828463" y="1164453"/>
                  <a:pt x="2863970" y="1167442"/>
                  <a:pt x="2898476" y="1164566"/>
                </a:cubicBezTo>
                <a:cubicBezTo>
                  <a:pt x="2949071" y="1088675"/>
                  <a:pt x="2887377" y="1169006"/>
                  <a:pt x="3071004" y="1095555"/>
                </a:cubicBezTo>
                <a:cubicBezTo>
                  <a:pt x="3080630" y="1091705"/>
                  <a:pt x="3082762" y="1078468"/>
                  <a:pt x="3088257" y="1069676"/>
                </a:cubicBezTo>
                <a:cubicBezTo>
                  <a:pt x="3129608" y="1003514"/>
                  <a:pt x="3116071" y="1021901"/>
                  <a:pt x="3157268" y="923027"/>
                </a:cubicBezTo>
                <a:cubicBezTo>
                  <a:pt x="3179329" y="581091"/>
                  <a:pt x="3124493" y="737380"/>
                  <a:pt x="3191774" y="629728"/>
                </a:cubicBezTo>
                <a:cubicBezTo>
                  <a:pt x="3200660" y="615510"/>
                  <a:pt x="3207791" y="600156"/>
                  <a:pt x="3217653" y="586596"/>
                </a:cubicBezTo>
                <a:cubicBezTo>
                  <a:pt x="3230862" y="568433"/>
                  <a:pt x="3246408" y="552091"/>
                  <a:pt x="3260785" y="534838"/>
                </a:cubicBezTo>
                <a:cubicBezTo>
                  <a:pt x="3255034" y="480204"/>
                  <a:pt x="3261680" y="422788"/>
                  <a:pt x="3243532" y="370936"/>
                </a:cubicBezTo>
                <a:cubicBezTo>
                  <a:pt x="3238688" y="357097"/>
                  <a:pt x="3213514" y="368867"/>
                  <a:pt x="3200400" y="362310"/>
                </a:cubicBezTo>
                <a:cubicBezTo>
                  <a:pt x="3189488" y="356854"/>
                  <a:pt x="3184866" y="342896"/>
                  <a:pt x="3174521" y="336430"/>
                </a:cubicBezTo>
                <a:cubicBezTo>
                  <a:pt x="3161390" y="328223"/>
                  <a:pt x="3145942" y="324469"/>
                  <a:pt x="3131389" y="319177"/>
                </a:cubicBezTo>
                <a:cubicBezTo>
                  <a:pt x="3047339" y="288614"/>
                  <a:pt x="3110046" y="313915"/>
                  <a:pt x="3010619" y="284672"/>
                </a:cubicBezTo>
                <a:cubicBezTo>
                  <a:pt x="2842693" y="235282"/>
                  <a:pt x="2993797" y="273998"/>
                  <a:pt x="2898476" y="250166"/>
                </a:cubicBezTo>
                <a:cubicBezTo>
                  <a:pt x="2443921" y="285131"/>
                  <a:pt x="2646525" y="176752"/>
                  <a:pt x="2501661" y="379562"/>
                </a:cubicBezTo>
                <a:cubicBezTo>
                  <a:pt x="2495635" y="387999"/>
                  <a:pt x="2484408" y="391064"/>
                  <a:pt x="2475781" y="396815"/>
                </a:cubicBezTo>
                <a:cubicBezTo>
                  <a:pt x="2464279" y="414068"/>
                  <a:pt x="2456945" y="434994"/>
                  <a:pt x="2441276" y="448574"/>
                </a:cubicBezTo>
                <a:cubicBezTo>
                  <a:pt x="2412944" y="473129"/>
                  <a:pt x="2377580" y="488162"/>
                  <a:pt x="2346385" y="508959"/>
                </a:cubicBezTo>
                <a:cubicBezTo>
                  <a:pt x="2334422" y="516934"/>
                  <a:pt x="2323381" y="526212"/>
                  <a:pt x="2311879" y="534838"/>
                </a:cubicBezTo>
                <a:cubicBezTo>
                  <a:pt x="2165230" y="517585"/>
                  <a:pt x="2016824" y="511540"/>
                  <a:pt x="1871932" y="483079"/>
                </a:cubicBezTo>
                <a:cubicBezTo>
                  <a:pt x="1853172" y="479394"/>
                  <a:pt x="1777779" y="371673"/>
                  <a:pt x="1777042" y="370936"/>
                </a:cubicBezTo>
                <a:cubicBezTo>
                  <a:pt x="1706717" y="300611"/>
                  <a:pt x="1710827" y="308608"/>
                  <a:pt x="1639019" y="284672"/>
                </a:cubicBezTo>
                <a:cubicBezTo>
                  <a:pt x="1568306" y="237529"/>
                  <a:pt x="1681403" y="307082"/>
                  <a:pt x="1526876" y="258793"/>
                </a:cubicBezTo>
                <a:cubicBezTo>
                  <a:pt x="1507084" y="252608"/>
                  <a:pt x="1491552" y="236930"/>
                  <a:pt x="1475117" y="224287"/>
                </a:cubicBezTo>
                <a:cubicBezTo>
                  <a:pt x="1274058" y="69626"/>
                  <a:pt x="1594049" y="308227"/>
                  <a:pt x="1345721" y="77638"/>
                </a:cubicBezTo>
                <a:cubicBezTo>
                  <a:pt x="1332394" y="65263"/>
                  <a:pt x="1310847" y="67139"/>
                  <a:pt x="1293962" y="60385"/>
                </a:cubicBezTo>
                <a:cubicBezTo>
                  <a:pt x="1267668" y="49867"/>
                  <a:pt x="1242995" y="35404"/>
                  <a:pt x="1216325" y="25879"/>
                </a:cubicBezTo>
                <a:cubicBezTo>
                  <a:pt x="1176383" y="11614"/>
                  <a:pt x="1227826" y="0"/>
                  <a:pt x="1104181" y="0"/>
                </a:cubicBezTo>
                <a:close/>
              </a:path>
            </a:pathLst>
          </a:custGeom>
          <a:solidFill>
            <a:srgbClr val="6AA84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grpSp>
        <p:nvGrpSpPr>
          <p:cNvPr id="13" name="Google Shape;93;p1">
            <a:extLst>
              <a:ext uri="{FF2B5EF4-FFF2-40B4-BE49-F238E27FC236}">
                <a16:creationId xmlns:a16="http://schemas.microsoft.com/office/drawing/2014/main" id="{FCB67EE3-2477-A264-2D01-5C44019CEBC8}"/>
              </a:ext>
            </a:extLst>
          </p:cNvPr>
          <p:cNvGrpSpPr/>
          <p:nvPr/>
        </p:nvGrpSpPr>
        <p:grpSpPr>
          <a:xfrm>
            <a:off x="5737181" y="1090187"/>
            <a:ext cx="6426146" cy="726053"/>
            <a:chOff x="5746225" y="820750"/>
            <a:chExt cx="5742300" cy="728125"/>
          </a:xfrm>
        </p:grpSpPr>
        <p:sp>
          <p:nvSpPr>
            <p:cNvPr id="14" name="Google Shape;94;p1">
              <a:extLst>
                <a:ext uri="{FF2B5EF4-FFF2-40B4-BE49-F238E27FC236}">
                  <a16:creationId xmlns:a16="http://schemas.microsoft.com/office/drawing/2014/main" id="{5C33CAAA-7BE7-B66F-D180-F1DF081155EE}"/>
                </a:ext>
              </a:extLst>
            </p:cNvPr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cap="flat" cmpd="sng" w="9525">
              <a:solidFill>
                <a:schemeClr val="dk2"/>
              </a:solidFill>
              <a:prstDash val="solid"/>
              <a:round/>
              <a:headEnd len="sm" type="none" w="sm"/>
              <a:tailEnd len="sm" type="none" w="sm"/>
            </a:ln>
          </p:spPr>
          <p:txBody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15" name="Google Shape;95;p1">
              <a:extLst>
                <a:ext uri="{FF2B5EF4-FFF2-40B4-BE49-F238E27FC236}">
                  <a16:creationId xmlns:a16="http://schemas.microsoft.com/office/drawing/2014/main" id="{A4D3F504-6EC5-8919-53B2-3478B7D07FF5}"/>
                </a:ext>
              </a:extLst>
            </p:cNvPr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b="1" dirty="0" lang="en-GB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 Summary</a:t>
              </a:r>
              <a:r>
                <a:rPr b="1" dirty="0" lang="en-GB" sz="2800">
                  <a:solidFill>
                    <a:schemeClr val="lt1"/>
                  </a:solidFill>
                  <a:highlight>
                    <a:srgbClr val="274E13"/>
                  </a:highlight>
                  <a:latin typeface="Calibri"/>
                  <a:ea typeface="Calibri"/>
                  <a:cs typeface="Calibri"/>
                  <a:sym typeface="Calibri"/>
                </a:rPr>
                <a:t> (KUMASI</a:t>
              </a:r>
              <a:r>
                <a:rPr b="1" dirty="0" lang="en-GB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pic>
        <p:nvPicPr>
          <p:cNvPr id="4" name="Google Shape;106;p1">
            <a:extLst>
              <a:ext uri="{FF2B5EF4-FFF2-40B4-BE49-F238E27FC236}">
                <a16:creationId xmlns:a16="http://schemas.microsoft.com/office/drawing/2014/main" id="{1DDB8AF0-5287-6D00-EC04-906E4567B6CA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56477" y="3725386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6;p1">
            <a:extLst>
              <a:ext uri="{FF2B5EF4-FFF2-40B4-BE49-F238E27FC236}">
                <a16:creationId xmlns:a16="http://schemas.microsoft.com/office/drawing/2014/main" id="{66C7212B-0623-373F-77EE-5BA9CA668268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805286" y="435427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6;p1">
            <a:extLst>
              <a:ext uri="{FF2B5EF4-FFF2-40B4-BE49-F238E27FC236}">
                <a16:creationId xmlns:a16="http://schemas.microsoft.com/office/drawing/2014/main" id="{6D52C3C4-7218-311F-857D-3519A51438D8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07361" y="5042080"/>
            <a:ext cx="551238" cy="63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PRESURE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1800 UTC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C2DE9-1C4B-F829-0663-BDE58B3BF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" l="55" r="15" t="7"/>
          <a:stretch/>
        </p:blipFill>
        <p:spPr>
          <a:xfrm>
            <a:off x="0" y="1064139"/>
            <a:ext cx="12191998" cy="57938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A146E83-C8A3-2D5E-8429-62161F9BA517}"/>
              </a:ext>
            </a:extLst>
          </p:cNvPr>
          <p:cNvSpPr/>
          <p:nvPr/>
        </p:nvSpPr>
        <p:spPr>
          <a:xfrm>
            <a:off x="4927600" y="5793861"/>
            <a:ext cx="1393371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D0AD7-DE83-48D5-B521-617890FCB7FC}"/>
              </a:ext>
            </a:extLst>
          </p:cNvPr>
          <p:cNvSpPr txBox="1"/>
          <p:nvPr/>
        </p:nvSpPr>
        <p:spPr>
          <a:xfrm>
            <a:off x="5058229" y="6014219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1031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005791-38B9-C0EF-472E-66D0067C0726}"/>
              </a:ext>
            </a:extLst>
          </p:cNvPr>
          <p:cNvSpPr/>
          <p:nvPr/>
        </p:nvSpPr>
        <p:spPr>
          <a:xfrm>
            <a:off x="3120573" y="2158490"/>
            <a:ext cx="1393372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>
              <a:solidFill>
                <a:srgbClr val="A2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814F7-23DB-7F0C-5AA6-977C67CA284C}"/>
              </a:ext>
            </a:extLst>
          </p:cNvPr>
          <p:cNvSpPr txBox="1"/>
          <p:nvPr/>
        </p:nvSpPr>
        <p:spPr>
          <a:xfrm>
            <a:off x="3352803" y="2339565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2800">
                <a:solidFill>
                  <a:schemeClr val="bg1"/>
                </a:solidFill>
              </a:rPr>
              <a:t>1027</a:t>
            </a:r>
          </a:p>
        </p:txBody>
      </p:sp>
    </p:spTree>
    <p:extLst>
      <p:ext uri="{BB962C8B-B14F-4D97-AF65-F5344CB8AC3E}">
        <p14:creationId xmlns:p14="http://schemas.microsoft.com/office/powerpoint/2010/main" val="2316834850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PRESURE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2100 UTC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A5E67-F323-32ED-4A42-DF997CC6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" l="111" r="119" t="7"/>
          <a:stretch/>
        </p:blipFill>
        <p:spPr>
          <a:xfrm>
            <a:off x="0" y="1064139"/>
            <a:ext cx="12191998" cy="57938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BA67347-01EA-6D4D-2825-0EF387DE9F5D}"/>
              </a:ext>
            </a:extLst>
          </p:cNvPr>
          <p:cNvSpPr/>
          <p:nvPr/>
        </p:nvSpPr>
        <p:spPr>
          <a:xfrm>
            <a:off x="5399313" y="5825699"/>
            <a:ext cx="1393371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588C3-D145-44EF-1F22-D05914277299}"/>
              </a:ext>
            </a:extLst>
          </p:cNvPr>
          <p:cNvSpPr txBox="1"/>
          <p:nvPr/>
        </p:nvSpPr>
        <p:spPr>
          <a:xfrm>
            <a:off x="5515427" y="6006774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1031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44ECFC-ED16-6BC8-4DC3-A5E88A81BD1D}"/>
              </a:ext>
            </a:extLst>
          </p:cNvPr>
          <p:cNvSpPr/>
          <p:nvPr/>
        </p:nvSpPr>
        <p:spPr>
          <a:xfrm>
            <a:off x="3251201" y="2155724"/>
            <a:ext cx="1393372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76CD8-8BC8-0A4E-E43D-0B7C023A2DA4}"/>
              </a:ext>
            </a:extLst>
          </p:cNvPr>
          <p:cNvSpPr txBox="1"/>
          <p:nvPr/>
        </p:nvSpPr>
        <p:spPr>
          <a:xfrm>
            <a:off x="3483432" y="2236458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1027</a:t>
            </a:r>
          </a:p>
        </p:txBody>
      </p:sp>
    </p:spTree>
    <p:extLst>
      <p:ext uri="{BB962C8B-B14F-4D97-AF65-F5344CB8AC3E}">
        <p14:creationId xmlns:p14="http://schemas.microsoft.com/office/powerpoint/2010/main" val="3174194330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PRESURE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0000 UTC(FRIDAY)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93041-A442-B217-9905-E946627A1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" l="44" r="14" t="7"/>
          <a:stretch/>
        </p:blipFill>
        <p:spPr>
          <a:xfrm>
            <a:off x="0" y="1064139"/>
            <a:ext cx="12192000" cy="57938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A5C0ADB-52F2-42F3-9E60-C7D550044CF3}"/>
              </a:ext>
            </a:extLst>
          </p:cNvPr>
          <p:cNvSpPr/>
          <p:nvPr/>
        </p:nvSpPr>
        <p:spPr>
          <a:xfrm>
            <a:off x="4927601" y="5793861"/>
            <a:ext cx="1393371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BAF9B-BB84-0C06-8953-676D2D6E89A7}"/>
              </a:ext>
            </a:extLst>
          </p:cNvPr>
          <p:cNvSpPr txBox="1"/>
          <p:nvPr/>
        </p:nvSpPr>
        <p:spPr>
          <a:xfrm>
            <a:off x="5058229" y="6014219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1031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9F03A2-74FB-A96C-DFD1-A5920D7C2218}"/>
              </a:ext>
            </a:extLst>
          </p:cNvPr>
          <p:cNvSpPr/>
          <p:nvPr/>
        </p:nvSpPr>
        <p:spPr>
          <a:xfrm>
            <a:off x="3323772" y="2170238"/>
            <a:ext cx="1393372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18B9C5-FFBC-5E93-593E-59157B1398B5}"/>
              </a:ext>
            </a:extLst>
          </p:cNvPr>
          <p:cNvSpPr txBox="1"/>
          <p:nvPr/>
        </p:nvSpPr>
        <p:spPr>
          <a:xfrm>
            <a:off x="3439887" y="2351313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1028</a:t>
            </a:r>
          </a:p>
        </p:txBody>
      </p:sp>
    </p:spTree>
    <p:extLst>
      <p:ext uri="{BB962C8B-B14F-4D97-AF65-F5344CB8AC3E}">
        <p14:creationId xmlns:p14="http://schemas.microsoft.com/office/powerpoint/2010/main" val="3576760598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PRESURE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0300 UTC(FRIDAY)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2CB46-F846-28D6-ADB8-8A544EDD5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" l="97" r="14" t="8"/>
          <a:stretch/>
        </p:blipFill>
        <p:spPr>
          <a:xfrm>
            <a:off x="0" y="1064138"/>
            <a:ext cx="12191998" cy="57938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CCE8CE3-2209-8844-63BF-4F7E4A5B0DEA}"/>
              </a:ext>
            </a:extLst>
          </p:cNvPr>
          <p:cNvSpPr/>
          <p:nvPr/>
        </p:nvSpPr>
        <p:spPr>
          <a:xfrm>
            <a:off x="4804227" y="5793862"/>
            <a:ext cx="1393371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B2FB7-6681-E477-2715-49FB6B968EA9}"/>
              </a:ext>
            </a:extLst>
          </p:cNvPr>
          <p:cNvSpPr txBox="1"/>
          <p:nvPr/>
        </p:nvSpPr>
        <p:spPr>
          <a:xfrm>
            <a:off x="5058229" y="6014219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49D99A-3193-036F-E387-B74B48948E9D}"/>
              </a:ext>
            </a:extLst>
          </p:cNvPr>
          <p:cNvSpPr/>
          <p:nvPr/>
        </p:nvSpPr>
        <p:spPr>
          <a:xfrm>
            <a:off x="2975429" y="2179284"/>
            <a:ext cx="1393372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558424-5762-0498-1C3D-3A36612840BA}"/>
              </a:ext>
            </a:extLst>
          </p:cNvPr>
          <p:cNvSpPr txBox="1"/>
          <p:nvPr/>
        </p:nvSpPr>
        <p:spPr>
          <a:xfrm>
            <a:off x="3207659" y="2279826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1027</a:t>
            </a:r>
          </a:p>
        </p:txBody>
      </p:sp>
    </p:spTree>
    <p:extLst>
      <p:ext uri="{BB962C8B-B14F-4D97-AF65-F5344CB8AC3E}">
        <p14:creationId xmlns:p14="http://schemas.microsoft.com/office/powerpoint/2010/main" val="298535051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PRESURE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0600 UTC(FRIDAY)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03985-8B01-405B-B696-921D4310A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" l="67" r="71" t="162"/>
          <a:stretch/>
        </p:blipFill>
        <p:spPr>
          <a:xfrm>
            <a:off x="0" y="1064139"/>
            <a:ext cx="12191998" cy="57938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5E4C0F6-6A95-8B57-C370-6ABDF5A8F9D5}"/>
              </a:ext>
            </a:extLst>
          </p:cNvPr>
          <p:cNvSpPr/>
          <p:nvPr/>
        </p:nvSpPr>
        <p:spPr>
          <a:xfrm>
            <a:off x="4905829" y="5825699"/>
            <a:ext cx="1647372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0F0DA-B6AC-02D9-C5B6-D978E12E6DAB}"/>
              </a:ext>
            </a:extLst>
          </p:cNvPr>
          <p:cNvSpPr txBox="1"/>
          <p:nvPr/>
        </p:nvSpPr>
        <p:spPr>
          <a:xfrm>
            <a:off x="5058229" y="6014219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1031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FD7929-9220-3C21-4CA2-5F2A7550796E}"/>
              </a:ext>
            </a:extLst>
          </p:cNvPr>
          <p:cNvSpPr/>
          <p:nvPr/>
        </p:nvSpPr>
        <p:spPr>
          <a:xfrm>
            <a:off x="3193144" y="2158490"/>
            <a:ext cx="1393372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F585B-1A17-744F-708C-4A090A637165}"/>
              </a:ext>
            </a:extLst>
          </p:cNvPr>
          <p:cNvSpPr txBox="1"/>
          <p:nvPr/>
        </p:nvSpPr>
        <p:spPr>
          <a:xfrm>
            <a:off x="3425375" y="2339565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1026</a:t>
            </a:r>
          </a:p>
        </p:txBody>
      </p:sp>
    </p:spTree>
    <p:extLst>
      <p:ext uri="{BB962C8B-B14F-4D97-AF65-F5344CB8AC3E}">
        <p14:creationId xmlns:p14="http://schemas.microsoft.com/office/powerpoint/2010/main" val="620951553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b="1" dirty="0" lang="en-US">
                <a:solidFill>
                  <a:schemeClr val="bg1"/>
                </a:solidFill>
              </a:rPr>
              <a:t>PRESURE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dirty="0" lang="en-US"/>
              <a:t>AT 0900 UTC(FRIDAY)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ADC42-B2C1-36C3-0219-90E591E7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" l="17" r="51" t="8"/>
          <a:stretch/>
        </p:blipFill>
        <p:spPr>
          <a:xfrm>
            <a:off x="0" y="1064138"/>
            <a:ext cx="12191998" cy="57938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B32BC3-CC8B-94C9-9392-F9B858C1B5C2}"/>
              </a:ext>
            </a:extLst>
          </p:cNvPr>
          <p:cNvSpPr/>
          <p:nvPr/>
        </p:nvSpPr>
        <p:spPr>
          <a:xfrm>
            <a:off x="4688114" y="5792076"/>
            <a:ext cx="1944915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F3667-1EED-E897-282C-51FB5203FA0C}"/>
              </a:ext>
            </a:extLst>
          </p:cNvPr>
          <p:cNvSpPr txBox="1"/>
          <p:nvPr/>
        </p:nvSpPr>
        <p:spPr>
          <a:xfrm>
            <a:off x="5058229" y="6014219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1031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FFBD5-8CC6-0DEF-2C1C-233745637C62}"/>
              </a:ext>
            </a:extLst>
          </p:cNvPr>
          <p:cNvSpPr/>
          <p:nvPr/>
        </p:nvSpPr>
        <p:spPr>
          <a:xfrm>
            <a:off x="2975428" y="2158489"/>
            <a:ext cx="1393372" cy="8853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AF36D-7DBB-3FAC-9E37-42E11C6720E7}"/>
              </a:ext>
            </a:extLst>
          </p:cNvPr>
          <p:cNvSpPr txBox="1"/>
          <p:nvPr/>
        </p:nvSpPr>
        <p:spPr>
          <a:xfrm>
            <a:off x="3207659" y="2259031"/>
            <a:ext cx="1161142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 sz="2800">
                <a:solidFill>
                  <a:schemeClr val="bg1"/>
                </a:solidFill>
              </a:rPr>
              <a:t>1026</a:t>
            </a:r>
          </a:p>
        </p:txBody>
      </p:sp>
    </p:spTree>
    <p:extLst>
      <p:ext uri="{BB962C8B-B14F-4D97-AF65-F5344CB8AC3E}">
        <p14:creationId xmlns:p14="http://schemas.microsoft.com/office/powerpoint/2010/main" val="1109513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7752</TotalTime>
  <Words>484</Words>
  <Application>Microsoft Office PowerPoint</Application>
  <PresentationFormat>Widescreen</PresentationFormat>
  <Paragraphs>205</Paragraphs>
  <Slides>36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Arial</vt:lpstr>
      <vt:lpstr>Impact</vt:lpstr>
      <vt:lpstr>Cambria Math</vt:lpstr>
      <vt:lpstr>EB Garamond ExtraBold</vt:lpstr>
      <vt:lpstr>Office Theme</vt:lpstr>
      <vt:lpstr>PowerPoint Presentation</vt:lpstr>
      <vt:lpstr>PRESURE SYSTEMS </vt:lpstr>
      <vt:lpstr>PRESURE SYSTEMS </vt:lpstr>
      <vt:lpstr>PRESURE SYSTEMS </vt:lpstr>
      <vt:lpstr>PRESURE SYSTEMS </vt:lpstr>
      <vt:lpstr>PRESURE SYSTEMS </vt:lpstr>
      <vt:lpstr>PRESURE SYSTEMS </vt:lpstr>
      <vt:lpstr>PRESURE SYSTEMS </vt:lpstr>
      <vt:lpstr>PRESURE SYSTEMS </vt:lpstr>
      <vt:lpstr>PRESURE SYSTEMS </vt:lpstr>
      <vt:lpstr> INTERTROPICAL DISCONTINUITY(ITD)</vt:lpstr>
      <vt:lpstr> INTERTROPICAL DISCONTINUITY(ITD)</vt:lpstr>
      <vt:lpstr> INTERTROPICAL DISCONTINUITY(ITD)</vt:lpstr>
      <vt:lpstr> INTERTROPICAL DISCONTINUITY(ITD)</vt:lpstr>
      <vt:lpstr>  INTERTROPICAL DISCONTINUITY(ITD)</vt:lpstr>
      <vt:lpstr>SATELLITE IMAGERY</vt:lpstr>
      <vt:lpstr>THUNDERSTORM PROJECTIONS</vt:lpstr>
      <vt:lpstr>THUNDERSTORM PROJECTIONS</vt:lpstr>
      <vt:lpstr>THUNDERSTORM PROJECTIONS</vt:lpstr>
      <vt:lpstr>THUNDERSTORM PROJECTIONS</vt:lpstr>
      <vt:lpstr> THUNDERSTORM PROJECTIONS</vt:lpstr>
      <vt:lpstr>    AFRICAN EASTERLY JET</vt:lpstr>
      <vt:lpstr>  AFRICAN EASTERLY JET</vt:lpstr>
      <vt:lpstr>  AFRICAN EASTERLY JET</vt:lpstr>
      <vt:lpstr>  AFRICAN EASTERLY JET</vt:lpstr>
      <vt:lpstr> AFRICAN EASTERLY JET</vt:lpstr>
      <vt:lpstr>  CAPE INHIBITION(CIN)</vt:lpstr>
      <vt:lpstr>  CAPE INHIBITION(CIN)</vt:lpstr>
      <vt:lpstr>  CAPE INHIBITION(CIN)</vt:lpstr>
      <vt:lpstr>  CAPE INHIBITION(CIN)</vt:lpstr>
      <vt:lpstr>  CAPE INHIBITION(CIN)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Frimpong Opoku-Nkansah;Agyei Kwaku Daniel</dc:creator>
  <cp:lastModifiedBy>ANTWI</cp:lastModifiedBy>
  <cp:revision>306</cp:revision>
  <dcterms:created xsi:type="dcterms:W3CDTF">2021-10-06T11:22:49Z</dcterms:created>
  <dcterms:modified xsi:type="dcterms:W3CDTF">2022-10-20T09:57:03Z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12327876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S9.2.0</vt:lpwstr>
  </property>
</Properties>
</file>